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7010400" cy="92964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1206" y="-5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.e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1.e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1.e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1.e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1.e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1.e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7" Type="http://schemas.openxmlformats.org/officeDocument/2006/relationships/image" Target="../media/image57.wmf"/><Relationship Id="rId2" Type="http://schemas.openxmlformats.org/officeDocument/2006/relationships/image" Target="../media/image52.wmf"/><Relationship Id="rId1" Type="http://schemas.openxmlformats.org/officeDocument/2006/relationships/image" Target="../media/image1.e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7" Type="http://schemas.openxmlformats.org/officeDocument/2006/relationships/image" Target="../media/image66.wmf"/><Relationship Id="rId2" Type="http://schemas.openxmlformats.org/officeDocument/2006/relationships/image" Target="../media/image61.wmf"/><Relationship Id="rId1" Type="http://schemas.openxmlformats.org/officeDocument/2006/relationships/image" Target="../media/image60.emf"/><Relationship Id="rId6" Type="http://schemas.openxmlformats.org/officeDocument/2006/relationships/image" Target="../media/image65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7" Type="http://schemas.openxmlformats.org/officeDocument/2006/relationships/image" Target="../media/image73.wmf"/><Relationship Id="rId2" Type="http://schemas.openxmlformats.org/officeDocument/2006/relationships/image" Target="../media/image68.wmf"/><Relationship Id="rId1" Type="http://schemas.openxmlformats.org/officeDocument/2006/relationships/image" Target="../media/image60.emf"/><Relationship Id="rId6" Type="http://schemas.openxmlformats.org/officeDocument/2006/relationships/image" Target="../media/image72.wmf"/><Relationship Id="rId5" Type="http://schemas.openxmlformats.org/officeDocument/2006/relationships/image" Target="../media/image71.wmf"/><Relationship Id="rId4" Type="http://schemas.openxmlformats.org/officeDocument/2006/relationships/image" Target="../media/image7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1.e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38FF0-B24D-45D6-B6A7-2DF9FB157E1A}" type="datetimeFigureOut">
              <a:rPr lang="en-US" smtClean="0"/>
              <a:t>6/6/2016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6885-DAC5-46FD-B557-FA9C4206F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374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38FF0-B24D-45D6-B6A7-2DF9FB157E1A}" type="datetimeFigureOut">
              <a:rPr lang="en-US" smtClean="0"/>
              <a:t>6/6/2016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6885-DAC5-46FD-B557-FA9C4206F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608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38FF0-B24D-45D6-B6A7-2DF9FB157E1A}" type="datetimeFigureOut">
              <a:rPr lang="en-US" smtClean="0"/>
              <a:t>6/6/2016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6885-DAC5-46FD-B557-FA9C4206F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1895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DAAF0-9A71-44CC-9B88-C29D1F0AC8DD}" type="datetimeFigureOut">
              <a:rPr lang="en-US" smtClean="0"/>
              <a:t>6/6/2016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02C99-B00F-4E1E-9653-CE4EFC003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290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38FF0-B24D-45D6-B6A7-2DF9FB157E1A}" type="datetimeFigureOut">
              <a:rPr lang="en-US" smtClean="0"/>
              <a:t>6/6/2016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6885-DAC5-46FD-B557-FA9C4206F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130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38FF0-B24D-45D6-B6A7-2DF9FB157E1A}" type="datetimeFigureOut">
              <a:rPr lang="en-US" smtClean="0"/>
              <a:t>6/6/2016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6885-DAC5-46FD-B557-FA9C4206F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152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38FF0-B24D-45D6-B6A7-2DF9FB157E1A}" type="datetimeFigureOut">
              <a:rPr lang="en-US" smtClean="0"/>
              <a:t>6/6/2016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6885-DAC5-46FD-B557-FA9C4206F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567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38FF0-B24D-45D6-B6A7-2DF9FB157E1A}" type="datetimeFigureOut">
              <a:rPr lang="en-US" smtClean="0"/>
              <a:t>6/6/2016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6885-DAC5-46FD-B557-FA9C4206F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35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38FF0-B24D-45D6-B6A7-2DF9FB157E1A}" type="datetimeFigureOut">
              <a:rPr lang="en-US" smtClean="0"/>
              <a:t>6/6/2016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6885-DAC5-46FD-B557-FA9C4206F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354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38FF0-B24D-45D6-B6A7-2DF9FB157E1A}" type="datetimeFigureOut">
              <a:rPr lang="en-US" smtClean="0"/>
              <a:t>6/6/2016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6885-DAC5-46FD-B557-FA9C4206F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576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38FF0-B24D-45D6-B6A7-2DF9FB157E1A}" type="datetimeFigureOut">
              <a:rPr lang="en-US" smtClean="0"/>
              <a:t>6/6/2016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6885-DAC5-46FD-B557-FA9C4206F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902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38FF0-B24D-45D6-B6A7-2DF9FB157E1A}" type="datetimeFigureOut">
              <a:rPr lang="en-US" smtClean="0"/>
              <a:t>6/6/2016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6885-DAC5-46FD-B557-FA9C4206F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589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38FF0-B24D-45D6-B6A7-2DF9FB157E1A}" type="datetimeFigureOut">
              <a:rPr lang="en-US" smtClean="0"/>
              <a:t>6/6/2016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26885-DAC5-46FD-B557-FA9C4206F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15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36.xml"/><Relationship Id="rId7" Type="http://schemas.openxmlformats.org/officeDocument/2006/relationships/oleObject" Target="../embeddings/oleObject15.bin"/><Relationship Id="rId2" Type="http://schemas.openxmlformats.org/officeDocument/2006/relationships/tags" Target="../tags/tag35.xml"/><Relationship Id="rId1" Type="http://schemas.openxmlformats.org/officeDocument/2006/relationships/vmlDrawing" Target="../drawings/vmlDrawing9.v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16.png"/><Relationship Id="rId5" Type="http://schemas.openxmlformats.org/officeDocument/2006/relationships/tags" Target="../tags/tag38.xml"/><Relationship Id="rId10" Type="http://schemas.openxmlformats.org/officeDocument/2006/relationships/image" Target="../media/image15.png"/><Relationship Id="rId4" Type="http://schemas.openxmlformats.org/officeDocument/2006/relationships/tags" Target="../tags/tag37.xml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13" Type="http://schemas.openxmlformats.org/officeDocument/2006/relationships/image" Target="../media/image18.wmf"/><Relationship Id="rId18" Type="http://schemas.openxmlformats.org/officeDocument/2006/relationships/oleObject" Target="../embeddings/oleObject21.bin"/><Relationship Id="rId3" Type="http://schemas.openxmlformats.org/officeDocument/2006/relationships/tags" Target="../tags/tag40.xml"/><Relationship Id="rId7" Type="http://schemas.openxmlformats.org/officeDocument/2006/relationships/oleObject" Target="../embeddings/oleObject16.bin"/><Relationship Id="rId12" Type="http://schemas.openxmlformats.org/officeDocument/2006/relationships/oleObject" Target="../embeddings/oleObject18.bin"/><Relationship Id="rId17" Type="http://schemas.openxmlformats.org/officeDocument/2006/relationships/image" Target="../media/image20.wmf"/><Relationship Id="rId2" Type="http://schemas.openxmlformats.org/officeDocument/2006/relationships/tags" Target="../tags/tag39.xml"/><Relationship Id="rId16" Type="http://schemas.openxmlformats.org/officeDocument/2006/relationships/oleObject" Target="../embeddings/oleObject20.bin"/><Relationship Id="rId1" Type="http://schemas.openxmlformats.org/officeDocument/2006/relationships/vmlDrawing" Target="../drawings/vmlDrawing10.v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17.wmf"/><Relationship Id="rId5" Type="http://schemas.openxmlformats.org/officeDocument/2006/relationships/tags" Target="../tags/tag42.xml"/><Relationship Id="rId15" Type="http://schemas.openxmlformats.org/officeDocument/2006/relationships/image" Target="../media/image19.wmf"/><Relationship Id="rId10" Type="http://schemas.openxmlformats.org/officeDocument/2006/relationships/oleObject" Target="../embeddings/oleObject17.bin"/><Relationship Id="rId19" Type="http://schemas.openxmlformats.org/officeDocument/2006/relationships/image" Target="../media/image21.wmf"/><Relationship Id="rId4" Type="http://schemas.openxmlformats.org/officeDocument/2006/relationships/tags" Target="../tags/tag41.xml"/><Relationship Id="rId9" Type="http://schemas.openxmlformats.org/officeDocument/2006/relationships/image" Target="../media/image22.png"/><Relationship Id="rId14" Type="http://schemas.openxmlformats.org/officeDocument/2006/relationships/oleObject" Target="../embeddings/oleObject19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13" Type="http://schemas.openxmlformats.org/officeDocument/2006/relationships/image" Target="../media/image24.wmf"/><Relationship Id="rId18" Type="http://schemas.openxmlformats.org/officeDocument/2006/relationships/oleObject" Target="../embeddings/oleObject27.bin"/><Relationship Id="rId3" Type="http://schemas.openxmlformats.org/officeDocument/2006/relationships/tags" Target="../tags/tag44.xml"/><Relationship Id="rId7" Type="http://schemas.openxmlformats.org/officeDocument/2006/relationships/oleObject" Target="../embeddings/oleObject22.bin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26.wmf"/><Relationship Id="rId2" Type="http://schemas.openxmlformats.org/officeDocument/2006/relationships/tags" Target="../tags/tag43.xml"/><Relationship Id="rId16" Type="http://schemas.openxmlformats.org/officeDocument/2006/relationships/oleObject" Target="../embeddings/oleObject26.bin"/><Relationship Id="rId1" Type="http://schemas.openxmlformats.org/officeDocument/2006/relationships/vmlDrawing" Target="../drawings/vmlDrawing11.v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23.wmf"/><Relationship Id="rId5" Type="http://schemas.openxmlformats.org/officeDocument/2006/relationships/tags" Target="../tags/tag46.xml"/><Relationship Id="rId15" Type="http://schemas.openxmlformats.org/officeDocument/2006/relationships/image" Target="../media/image25.wmf"/><Relationship Id="rId10" Type="http://schemas.openxmlformats.org/officeDocument/2006/relationships/oleObject" Target="../embeddings/oleObject23.bin"/><Relationship Id="rId19" Type="http://schemas.openxmlformats.org/officeDocument/2006/relationships/image" Target="../media/image27.wmf"/><Relationship Id="rId4" Type="http://schemas.openxmlformats.org/officeDocument/2006/relationships/tags" Target="../tags/tag45.xml"/><Relationship Id="rId9" Type="http://schemas.openxmlformats.org/officeDocument/2006/relationships/image" Target="../media/image28.png"/><Relationship Id="rId14" Type="http://schemas.openxmlformats.org/officeDocument/2006/relationships/oleObject" Target="../embeddings/oleObject25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13" Type="http://schemas.openxmlformats.org/officeDocument/2006/relationships/image" Target="../media/image30.wmf"/><Relationship Id="rId3" Type="http://schemas.openxmlformats.org/officeDocument/2006/relationships/tags" Target="../tags/tag48.xml"/><Relationship Id="rId7" Type="http://schemas.openxmlformats.org/officeDocument/2006/relationships/oleObject" Target="../embeddings/oleObject28.bin"/><Relationship Id="rId12" Type="http://schemas.openxmlformats.org/officeDocument/2006/relationships/oleObject" Target="../embeddings/oleObject30.bin"/><Relationship Id="rId17" Type="http://schemas.openxmlformats.org/officeDocument/2006/relationships/image" Target="../media/image32.wmf"/><Relationship Id="rId2" Type="http://schemas.openxmlformats.org/officeDocument/2006/relationships/tags" Target="../tags/tag47.xml"/><Relationship Id="rId16" Type="http://schemas.openxmlformats.org/officeDocument/2006/relationships/oleObject" Target="../embeddings/oleObject32.bin"/><Relationship Id="rId1" Type="http://schemas.openxmlformats.org/officeDocument/2006/relationships/vmlDrawing" Target="../drawings/vmlDrawing12.v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29.wmf"/><Relationship Id="rId5" Type="http://schemas.openxmlformats.org/officeDocument/2006/relationships/tags" Target="../tags/tag50.xml"/><Relationship Id="rId15" Type="http://schemas.openxmlformats.org/officeDocument/2006/relationships/image" Target="../media/image31.wmf"/><Relationship Id="rId10" Type="http://schemas.openxmlformats.org/officeDocument/2006/relationships/oleObject" Target="../embeddings/oleObject29.bin"/><Relationship Id="rId4" Type="http://schemas.openxmlformats.org/officeDocument/2006/relationships/tags" Target="../tags/tag49.xml"/><Relationship Id="rId9" Type="http://schemas.openxmlformats.org/officeDocument/2006/relationships/image" Target="../media/image33.png"/><Relationship Id="rId14" Type="http://schemas.openxmlformats.org/officeDocument/2006/relationships/oleObject" Target="../embeddings/oleObject31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13" Type="http://schemas.openxmlformats.org/officeDocument/2006/relationships/image" Target="../media/image35.wmf"/><Relationship Id="rId18" Type="http://schemas.openxmlformats.org/officeDocument/2006/relationships/oleObject" Target="../embeddings/oleObject38.bin"/><Relationship Id="rId3" Type="http://schemas.openxmlformats.org/officeDocument/2006/relationships/tags" Target="../tags/tag52.xml"/><Relationship Id="rId7" Type="http://schemas.openxmlformats.org/officeDocument/2006/relationships/oleObject" Target="../embeddings/oleObject33.bin"/><Relationship Id="rId12" Type="http://schemas.openxmlformats.org/officeDocument/2006/relationships/oleObject" Target="../embeddings/oleObject35.bin"/><Relationship Id="rId17" Type="http://schemas.openxmlformats.org/officeDocument/2006/relationships/image" Target="../media/image37.wmf"/><Relationship Id="rId2" Type="http://schemas.openxmlformats.org/officeDocument/2006/relationships/tags" Target="../tags/tag51.xml"/><Relationship Id="rId16" Type="http://schemas.openxmlformats.org/officeDocument/2006/relationships/oleObject" Target="../embeddings/oleObject37.bin"/><Relationship Id="rId1" Type="http://schemas.openxmlformats.org/officeDocument/2006/relationships/vmlDrawing" Target="../drawings/vmlDrawing13.v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34.wmf"/><Relationship Id="rId5" Type="http://schemas.openxmlformats.org/officeDocument/2006/relationships/tags" Target="../tags/tag54.xml"/><Relationship Id="rId15" Type="http://schemas.openxmlformats.org/officeDocument/2006/relationships/image" Target="../media/image36.wmf"/><Relationship Id="rId10" Type="http://schemas.openxmlformats.org/officeDocument/2006/relationships/oleObject" Target="../embeddings/oleObject34.bin"/><Relationship Id="rId19" Type="http://schemas.openxmlformats.org/officeDocument/2006/relationships/image" Target="../media/image38.wmf"/><Relationship Id="rId4" Type="http://schemas.openxmlformats.org/officeDocument/2006/relationships/tags" Target="../tags/tag53.xml"/><Relationship Id="rId9" Type="http://schemas.openxmlformats.org/officeDocument/2006/relationships/image" Target="../media/image39.png"/><Relationship Id="rId14" Type="http://schemas.openxmlformats.org/officeDocument/2006/relationships/oleObject" Target="../embeddings/oleObject36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13" Type="http://schemas.openxmlformats.org/officeDocument/2006/relationships/image" Target="../media/image41.wmf"/><Relationship Id="rId18" Type="http://schemas.openxmlformats.org/officeDocument/2006/relationships/oleObject" Target="../embeddings/oleObject44.bin"/><Relationship Id="rId3" Type="http://schemas.openxmlformats.org/officeDocument/2006/relationships/tags" Target="../tags/tag56.xml"/><Relationship Id="rId7" Type="http://schemas.openxmlformats.org/officeDocument/2006/relationships/oleObject" Target="../embeddings/oleObject39.bin"/><Relationship Id="rId12" Type="http://schemas.openxmlformats.org/officeDocument/2006/relationships/oleObject" Target="../embeddings/oleObject41.bin"/><Relationship Id="rId17" Type="http://schemas.openxmlformats.org/officeDocument/2006/relationships/image" Target="../media/image43.wmf"/><Relationship Id="rId2" Type="http://schemas.openxmlformats.org/officeDocument/2006/relationships/tags" Target="../tags/tag55.xml"/><Relationship Id="rId16" Type="http://schemas.openxmlformats.org/officeDocument/2006/relationships/oleObject" Target="../embeddings/oleObject43.bin"/><Relationship Id="rId1" Type="http://schemas.openxmlformats.org/officeDocument/2006/relationships/vmlDrawing" Target="../drawings/vmlDrawing14.v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40.wmf"/><Relationship Id="rId5" Type="http://schemas.openxmlformats.org/officeDocument/2006/relationships/tags" Target="../tags/tag58.xml"/><Relationship Id="rId15" Type="http://schemas.openxmlformats.org/officeDocument/2006/relationships/image" Target="../media/image42.wmf"/><Relationship Id="rId10" Type="http://schemas.openxmlformats.org/officeDocument/2006/relationships/oleObject" Target="../embeddings/oleObject40.bin"/><Relationship Id="rId19" Type="http://schemas.openxmlformats.org/officeDocument/2006/relationships/image" Target="../media/image44.wmf"/><Relationship Id="rId4" Type="http://schemas.openxmlformats.org/officeDocument/2006/relationships/tags" Target="../tags/tag57.xml"/><Relationship Id="rId9" Type="http://schemas.openxmlformats.org/officeDocument/2006/relationships/image" Target="../media/image45.png"/><Relationship Id="rId14" Type="http://schemas.openxmlformats.org/officeDocument/2006/relationships/oleObject" Target="../embeddings/oleObject42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13" Type="http://schemas.openxmlformats.org/officeDocument/2006/relationships/image" Target="../media/image47.wmf"/><Relationship Id="rId18" Type="http://schemas.openxmlformats.org/officeDocument/2006/relationships/oleObject" Target="../embeddings/oleObject50.bin"/><Relationship Id="rId3" Type="http://schemas.openxmlformats.org/officeDocument/2006/relationships/tags" Target="../tags/tag60.xml"/><Relationship Id="rId7" Type="http://schemas.openxmlformats.org/officeDocument/2006/relationships/oleObject" Target="../embeddings/oleObject45.bin"/><Relationship Id="rId12" Type="http://schemas.openxmlformats.org/officeDocument/2006/relationships/oleObject" Target="../embeddings/oleObject47.bin"/><Relationship Id="rId17" Type="http://schemas.openxmlformats.org/officeDocument/2006/relationships/image" Target="../media/image49.wmf"/><Relationship Id="rId2" Type="http://schemas.openxmlformats.org/officeDocument/2006/relationships/tags" Target="../tags/tag59.xml"/><Relationship Id="rId16" Type="http://schemas.openxmlformats.org/officeDocument/2006/relationships/oleObject" Target="../embeddings/oleObject49.bin"/><Relationship Id="rId1" Type="http://schemas.openxmlformats.org/officeDocument/2006/relationships/vmlDrawing" Target="../drawings/vmlDrawing15.v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46.wmf"/><Relationship Id="rId5" Type="http://schemas.openxmlformats.org/officeDocument/2006/relationships/tags" Target="../tags/tag62.xml"/><Relationship Id="rId15" Type="http://schemas.openxmlformats.org/officeDocument/2006/relationships/image" Target="../media/image48.wmf"/><Relationship Id="rId10" Type="http://schemas.openxmlformats.org/officeDocument/2006/relationships/oleObject" Target="../embeddings/oleObject46.bin"/><Relationship Id="rId19" Type="http://schemas.openxmlformats.org/officeDocument/2006/relationships/image" Target="../media/image50.wmf"/><Relationship Id="rId4" Type="http://schemas.openxmlformats.org/officeDocument/2006/relationships/tags" Target="../tags/tag61.xml"/><Relationship Id="rId9" Type="http://schemas.openxmlformats.org/officeDocument/2006/relationships/image" Target="../media/image51.png"/><Relationship Id="rId14" Type="http://schemas.openxmlformats.org/officeDocument/2006/relationships/oleObject" Target="../embeddings/oleObject48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13" Type="http://schemas.openxmlformats.org/officeDocument/2006/relationships/oleObject" Target="../embeddings/oleObject54.bin"/><Relationship Id="rId18" Type="http://schemas.openxmlformats.org/officeDocument/2006/relationships/image" Target="../media/image56.wmf"/><Relationship Id="rId3" Type="http://schemas.openxmlformats.org/officeDocument/2006/relationships/tags" Target="../tags/tag64.xml"/><Relationship Id="rId7" Type="http://schemas.openxmlformats.org/officeDocument/2006/relationships/oleObject" Target="../embeddings/oleObject51.bin"/><Relationship Id="rId12" Type="http://schemas.openxmlformats.org/officeDocument/2006/relationships/image" Target="../media/image53.wmf"/><Relationship Id="rId17" Type="http://schemas.openxmlformats.org/officeDocument/2006/relationships/oleObject" Target="../embeddings/oleObject56.bin"/><Relationship Id="rId2" Type="http://schemas.openxmlformats.org/officeDocument/2006/relationships/tags" Target="../tags/tag63.xml"/><Relationship Id="rId16" Type="http://schemas.openxmlformats.org/officeDocument/2006/relationships/image" Target="../media/image55.wmf"/><Relationship Id="rId20" Type="http://schemas.openxmlformats.org/officeDocument/2006/relationships/image" Target="../media/image57.wmf"/><Relationship Id="rId1" Type="http://schemas.openxmlformats.org/officeDocument/2006/relationships/vmlDrawing" Target="../drawings/vmlDrawing16.vml"/><Relationship Id="rId6" Type="http://schemas.openxmlformats.org/officeDocument/2006/relationships/slideLayout" Target="../slideLayouts/slideLayout12.xml"/><Relationship Id="rId11" Type="http://schemas.openxmlformats.org/officeDocument/2006/relationships/oleObject" Target="../embeddings/oleObject53.bin"/><Relationship Id="rId5" Type="http://schemas.openxmlformats.org/officeDocument/2006/relationships/tags" Target="../tags/tag66.xml"/><Relationship Id="rId15" Type="http://schemas.openxmlformats.org/officeDocument/2006/relationships/oleObject" Target="../embeddings/oleObject55.bin"/><Relationship Id="rId10" Type="http://schemas.openxmlformats.org/officeDocument/2006/relationships/image" Target="../media/image52.wmf"/><Relationship Id="rId19" Type="http://schemas.openxmlformats.org/officeDocument/2006/relationships/oleObject" Target="../embeddings/oleObject57.bin"/><Relationship Id="rId4" Type="http://schemas.openxmlformats.org/officeDocument/2006/relationships/tags" Target="../tags/tag65.xml"/><Relationship Id="rId9" Type="http://schemas.openxmlformats.org/officeDocument/2006/relationships/oleObject" Target="../embeddings/oleObject52.bin"/><Relationship Id="rId14" Type="http://schemas.openxmlformats.org/officeDocument/2006/relationships/image" Target="../media/image54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emf"/><Relationship Id="rId3" Type="http://schemas.openxmlformats.org/officeDocument/2006/relationships/tags" Target="../tags/tag68.xml"/><Relationship Id="rId7" Type="http://schemas.openxmlformats.org/officeDocument/2006/relationships/oleObject" Target="../embeddings/oleObject58.bin"/><Relationship Id="rId2" Type="http://schemas.openxmlformats.org/officeDocument/2006/relationships/tags" Target="../tags/tag67.xml"/><Relationship Id="rId1" Type="http://schemas.openxmlformats.org/officeDocument/2006/relationships/vmlDrawing" Target="../drawings/vmlDrawing17.v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70.xml"/><Relationship Id="rId10" Type="http://schemas.openxmlformats.org/officeDocument/2006/relationships/image" Target="../media/image59.wmf"/><Relationship Id="rId4" Type="http://schemas.openxmlformats.org/officeDocument/2006/relationships/tags" Target="../tags/tag69.xml"/><Relationship Id="rId9" Type="http://schemas.openxmlformats.org/officeDocument/2006/relationships/oleObject" Target="../embeddings/oleObject59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13" Type="http://schemas.openxmlformats.org/officeDocument/2006/relationships/image" Target="../media/image62.wmf"/><Relationship Id="rId18" Type="http://schemas.openxmlformats.org/officeDocument/2006/relationships/oleObject" Target="../embeddings/oleObject65.bin"/><Relationship Id="rId3" Type="http://schemas.openxmlformats.org/officeDocument/2006/relationships/tags" Target="../tags/tag72.xml"/><Relationship Id="rId21" Type="http://schemas.openxmlformats.org/officeDocument/2006/relationships/image" Target="../media/image66.wmf"/><Relationship Id="rId7" Type="http://schemas.openxmlformats.org/officeDocument/2006/relationships/oleObject" Target="../embeddings/oleObject60.bin"/><Relationship Id="rId12" Type="http://schemas.openxmlformats.org/officeDocument/2006/relationships/oleObject" Target="../embeddings/oleObject62.bin"/><Relationship Id="rId17" Type="http://schemas.openxmlformats.org/officeDocument/2006/relationships/image" Target="../media/image64.wmf"/><Relationship Id="rId2" Type="http://schemas.openxmlformats.org/officeDocument/2006/relationships/tags" Target="../tags/tag71.xml"/><Relationship Id="rId16" Type="http://schemas.openxmlformats.org/officeDocument/2006/relationships/oleObject" Target="../embeddings/oleObject64.bin"/><Relationship Id="rId20" Type="http://schemas.openxmlformats.org/officeDocument/2006/relationships/oleObject" Target="../embeddings/oleObject66.bin"/><Relationship Id="rId1" Type="http://schemas.openxmlformats.org/officeDocument/2006/relationships/vmlDrawing" Target="../drawings/vmlDrawing18.v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61.wmf"/><Relationship Id="rId5" Type="http://schemas.openxmlformats.org/officeDocument/2006/relationships/tags" Target="../tags/tag74.xml"/><Relationship Id="rId15" Type="http://schemas.openxmlformats.org/officeDocument/2006/relationships/image" Target="../media/image63.wmf"/><Relationship Id="rId10" Type="http://schemas.openxmlformats.org/officeDocument/2006/relationships/oleObject" Target="../embeddings/oleObject61.bin"/><Relationship Id="rId19" Type="http://schemas.openxmlformats.org/officeDocument/2006/relationships/image" Target="../media/image65.wmf"/><Relationship Id="rId4" Type="http://schemas.openxmlformats.org/officeDocument/2006/relationships/tags" Target="../tags/tag73.xml"/><Relationship Id="rId9" Type="http://schemas.openxmlformats.org/officeDocument/2006/relationships/image" Target="../media/image67.png"/><Relationship Id="rId14" Type="http://schemas.openxmlformats.org/officeDocument/2006/relationships/oleObject" Target="../embeddings/oleObject63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4.xml"/><Relationship Id="rId7" Type="http://schemas.openxmlformats.org/officeDocument/2006/relationships/oleObject" Target="../embeddings/oleObject1.bin"/><Relationship Id="rId2" Type="http://schemas.openxmlformats.org/officeDocument/2006/relationships/tags" Target="../tags/tag3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13" Type="http://schemas.openxmlformats.org/officeDocument/2006/relationships/image" Target="../media/image69.wmf"/><Relationship Id="rId18" Type="http://schemas.openxmlformats.org/officeDocument/2006/relationships/oleObject" Target="../embeddings/oleObject72.bin"/><Relationship Id="rId3" Type="http://schemas.openxmlformats.org/officeDocument/2006/relationships/tags" Target="../tags/tag76.xml"/><Relationship Id="rId21" Type="http://schemas.openxmlformats.org/officeDocument/2006/relationships/image" Target="../media/image73.wmf"/><Relationship Id="rId7" Type="http://schemas.openxmlformats.org/officeDocument/2006/relationships/oleObject" Target="../embeddings/oleObject67.bin"/><Relationship Id="rId12" Type="http://schemas.openxmlformats.org/officeDocument/2006/relationships/oleObject" Target="../embeddings/oleObject69.bin"/><Relationship Id="rId17" Type="http://schemas.openxmlformats.org/officeDocument/2006/relationships/image" Target="../media/image71.wmf"/><Relationship Id="rId2" Type="http://schemas.openxmlformats.org/officeDocument/2006/relationships/tags" Target="../tags/tag75.xml"/><Relationship Id="rId16" Type="http://schemas.openxmlformats.org/officeDocument/2006/relationships/oleObject" Target="../embeddings/oleObject71.bin"/><Relationship Id="rId20" Type="http://schemas.openxmlformats.org/officeDocument/2006/relationships/oleObject" Target="../embeddings/oleObject73.bin"/><Relationship Id="rId1" Type="http://schemas.openxmlformats.org/officeDocument/2006/relationships/vmlDrawing" Target="../drawings/vmlDrawing19.v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68.wmf"/><Relationship Id="rId5" Type="http://schemas.openxmlformats.org/officeDocument/2006/relationships/tags" Target="../tags/tag78.xml"/><Relationship Id="rId15" Type="http://schemas.openxmlformats.org/officeDocument/2006/relationships/image" Target="../media/image70.wmf"/><Relationship Id="rId10" Type="http://schemas.openxmlformats.org/officeDocument/2006/relationships/oleObject" Target="../embeddings/oleObject68.bin"/><Relationship Id="rId19" Type="http://schemas.openxmlformats.org/officeDocument/2006/relationships/image" Target="../media/image72.wmf"/><Relationship Id="rId4" Type="http://schemas.openxmlformats.org/officeDocument/2006/relationships/tags" Target="../tags/tag77.xml"/><Relationship Id="rId9" Type="http://schemas.openxmlformats.org/officeDocument/2006/relationships/image" Target="../media/image67.png"/><Relationship Id="rId14" Type="http://schemas.openxmlformats.org/officeDocument/2006/relationships/oleObject" Target="../embeddings/oleObject70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8.xml"/><Relationship Id="rId7" Type="http://schemas.openxmlformats.org/officeDocument/2006/relationships/oleObject" Target="../embeddings/oleObject2.bin"/><Relationship Id="rId2" Type="http://schemas.openxmlformats.org/officeDocument/2006/relationships/tags" Target="../tags/tag7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4.png"/><Relationship Id="rId5" Type="http://schemas.openxmlformats.org/officeDocument/2006/relationships/tags" Target="../tags/tag10.xml"/><Relationship Id="rId10" Type="http://schemas.openxmlformats.org/officeDocument/2006/relationships/image" Target="../media/image3.png"/><Relationship Id="rId4" Type="http://schemas.openxmlformats.org/officeDocument/2006/relationships/tags" Target="../tags/tag9.xml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12.xml"/><Relationship Id="rId7" Type="http://schemas.openxmlformats.org/officeDocument/2006/relationships/oleObject" Target="../embeddings/oleObject3.bin"/><Relationship Id="rId2" Type="http://schemas.openxmlformats.org/officeDocument/2006/relationships/tags" Target="../tags/tag11.xml"/><Relationship Id="rId1" Type="http://schemas.openxmlformats.org/officeDocument/2006/relationships/vmlDrawing" Target="../drawings/vmlDrawing3.v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4.xml"/><Relationship Id="rId10" Type="http://schemas.openxmlformats.org/officeDocument/2006/relationships/image" Target="../media/image5.wmf"/><Relationship Id="rId4" Type="http://schemas.openxmlformats.org/officeDocument/2006/relationships/tags" Target="../tags/tag13.xml"/><Relationship Id="rId9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16.xml"/><Relationship Id="rId7" Type="http://schemas.openxmlformats.org/officeDocument/2006/relationships/oleObject" Target="../embeddings/oleObject5.bin"/><Relationship Id="rId2" Type="http://schemas.openxmlformats.org/officeDocument/2006/relationships/tags" Target="../tags/tag15.xml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13" Type="http://schemas.openxmlformats.org/officeDocument/2006/relationships/oleObject" Target="../embeddings/oleObject9.bin"/><Relationship Id="rId18" Type="http://schemas.openxmlformats.org/officeDocument/2006/relationships/image" Target="../media/image10.wmf"/><Relationship Id="rId3" Type="http://schemas.openxmlformats.org/officeDocument/2006/relationships/tags" Target="../tags/tag20.xml"/><Relationship Id="rId7" Type="http://schemas.openxmlformats.org/officeDocument/2006/relationships/oleObject" Target="../embeddings/oleObject6.bin"/><Relationship Id="rId12" Type="http://schemas.openxmlformats.org/officeDocument/2006/relationships/image" Target="../media/image7.wmf"/><Relationship Id="rId17" Type="http://schemas.openxmlformats.org/officeDocument/2006/relationships/oleObject" Target="../embeddings/oleObject11.bin"/><Relationship Id="rId2" Type="http://schemas.openxmlformats.org/officeDocument/2006/relationships/tags" Target="../tags/tag19.xml"/><Relationship Id="rId16" Type="http://schemas.openxmlformats.org/officeDocument/2006/relationships/image" Target="../media/image9.wmf"/><Relationship Id="rId1" Type="http://schemas.openxmlformats.org/officeDocument/2006/relationships/vmlDrawing" Target="../drawings/vmlDrawing5.vml"/><Relationship Id="rId6" Type="http://schemas.openxmlformats.org/officeDocument/2006/relationships/slideLayout" Target="../slideLayouts/slideLayout12.xml"/><Relationship Id="rId11" Type="http://schemas.openxmlformats.org/officeDocument/2006/relationships/oleObject" Target="../embeddings/oleObject8.bin"/><Relationship Id="rId5" Type="http://schemas.openxmlformats.org/officeDocument/2006/relationships/tags" Target="../tags/tag22.xml"/><Relationship Id="rId15" Type="http://schemas.openxmlformats.org/officeDocument/2006/relationships/oleObject" Target="../embeddings/oleObject10.bin"/><Relationship Id="rId10" Type="http://schemas.openxmlformats.org/officeDocument/2006/relationships/image" Target="../media/image6.wmf"/><Relationship Id="rId4" Type="http://schemas.openxmlformats.org/officeDocument/2006/relationships/tags" Target="../tags/tag21.xml"/><Relationship Id="rId9" Type="http://schemas.openxmlformats.org/officeDocument/2006/relationships/oleObject" Target="../embeddings/oleObject7.bin"/><Relationship Id="rId1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tags" Target="../tags/tag24.xml"/><Relationship Id="rId7" Type="http://schemas.openxmlformats.org/officeDocument/2006/relationships/image" Target="../media/image11.png"/><Relationship Id="rId2" Type="http://schemas.openxmlformats.org/officeDocument/2006/relationships/tags" Target="../tags/tag23.xml"/><Relationship Id="rId1" Type="http://schemas.openxmlformats.org/officeDocument/2006/relationships/vmlDrawing" Target="../drawings/vmlDrawing6.v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9" Type="http://schemas.openxmlformats.org/officeDocument/2006/relationships/image" Target="../media/image1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tags" Target="../tags/tag28.xml"/><Relationship Id="rId7" Type="http://schemas.openxmlformats.org/officeDocument/2006/relationships/image" Target="../media/image12.png"/><Relationship Id="rId2" Type="http://schemas.openxmlformats.org/officeDocument/2006/relationships/tags" Target="../tags/tag27.xml"/><Relationship Id="rId1" Type="http://schemas.openxmlformats.org/officeDocument/2006/relationships/vmlDrawing" Target="../drawings/vmlDrawing7.v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9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32.xml"/><Relationship Id="rId7" Type="http://schemas.openxmlformats.org/officeDocument/2006/relationships/oleObject" Target="../embeddings/oleObject14.bin"/><Relationship Id="rId2" Type="http://schemas.openxmlformats.org/officeDocument/2006/relationships/tags" Target="../tags/tag31.xml"/><Relationship Id="rId1" Type="http://schemas.openxmlformats.org/officeDocument/2006/relationships/vmlDrawing" Target="../drawings/vmlDrawing8.v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4572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7030A0"/>
                </a:solidFill>
              </a:rPr>
              <a:t>Algebra </a:t>
            </a:r>
            <a:r>
              <a:rPr lang="en-US" b="1" u="sng" dirty="0" smtClean="0">
                <a:solidFill>
                  <a:srgbClr val="7030A0"/>
                </a:solidFill>
              </a:rPr>
              <a:t>II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Final Exam Review</a:t>
            </a:r>
            <a:br>
              <a:rPr lang="en-US" dirty="0" smtClean="0"/>
            </a:br>
            <a:r>
              <a:rPr lang="en-US" dirty="0" smtClean="0"/>
              <a:t>Study Team Strategy: Turning Point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2514600"/>
            <a:ext cx="6400800" cy="1752600"/>
          </a:xfrm>
        </p:spPr>
        <p:txBody>
          <a:bodyPr/>
          <a:lstStyle/>
          <a:p>
            <a:r>
              <a:rPr lang="en-US" b="1" u="sng" dirty="0" smtClean="0">
                <a:solidFill>
                  <a:srgbClr val="0070C0"/>
                </a:solidFill>
              </a:rPr>
              <a:t>Final Exam Details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1 to 34 Multiple Choice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35 &amp; 36 Open Ended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" y="4919008"/>
            <a:ext cx="9067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u="sng" dirty="0" smtClean="0">
                <a:solidFill>
                  <a:srgbClr val="7030A0"/>
                </a:solidFill>
              </a:rPr>
              <a:t>Objective</a:t>
            </a:r>
          </a:p>
          <a:p>
            <a:pPr algn="ctr"/>
            <a:r>
              <a:rPr lang="en-US" sz="4000" dirty="0" smtClean="0">
                <a:solidFill>
                  <a:srgbClr val="7030A0"/>
                </a:solidFill>
              </a:rPr>
              <a:t>Students will Prepare for the Algebra II </a:t>
            </a:r>
            <a:r>
              <a:rPr lang="en-US" sz="4000" dirty="0" smtClean="0">
                <a:solidFill>
                  <a:srgbClr val="7030A0"/>
                </a:solidFill>
              </a:rPr>
              <a:t>Final </a:t>
            </a:r>
            <a:r>
              <a:rPr lang="en-US" sz="4000" dirty="0" smtClean="0">
                <a:solidFill>
                  <a:srgbClr val="7030A0"/>
                </a:solidFill>
              </a:rPr>
              <a:t>Exam</a:t>
            </a:r>
            <a:endParaRPr lang="en-US" sz="4000" dirty="0">
              <a:solidFill>
                <a:srgbClr val="7030A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05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495300" y="174736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/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No negative exponents or decimals.</a:t>
            </a:r>
            <a:endParaRPr lang="en-US" dirty="0">
              <a:solidFill>
                <a:srgbClr val="0070C0"/>
              </a:solidFill>
            </a:endParaRPr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993203786"/>
              </p:ext>
            </p:extLst>
          </p:nvPr>
        </p:nvGraphicFramePr>
        <p:xfrm>
          <a:off x="5818010" y="3124200"/>
          <a:ext cx="3262489" cy="367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7" name="Chart" r:id="rId7" imgW="4571989" imgH="5143584" progId="MSGraph.Chart.8">
                  <p:embed followColorScheme="full"/>
                </p:oleObj>
              </mc:Choice>
              <mc:Fallback>
                <p:oleObj name="Chart" r:id="rId7" imgW="4571989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18010" y="3124200"/>
                        <a:ext cx="3262489" cy="367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PAnswers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381000" y="3581400"/>
            <a:ext cx="4114800" cy="4525963"/>
          </a:xfrm>
        </p:spPr>
        <p:txBody>
          <a:bodyPr>
            <a:noAutofit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/>
              <a:t>.</a:t>
            </a:r>
          </a:p>
        </p:txBody>
      </p:sp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0218"/>
            <a:ext cx="9067800" cy="1958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73" y="3276600"/>
            <a:ext cx="5611091" cy="1721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76" y="4648200"/>
            <a:ext cx="5868323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rShape1"/>
          <p:cNvSpPr/>
          <p:nvPr>
            <p:custDataLst>
              <p:tags r:id="rId5"/>
            </p:custDataLst>
          </p:nvPr>
        </p:nvSpPr>
        <p:spPr>
          <a:xfrm>
            <a:off x="4038600" y="4738116"/>
            <a:ext cx="1981199" cy="1662684"/>
          </a:xfrm>
          <a:prstGeom prst="roundRect">
            <a:avLst/>
          </a:prstGeom>
          <a:noFill/>
          <a:ln w="25400" cap="flat" cmpd="sng" algn="ctr">
            <a:solidFill>
              <a:srgbClr val="00C8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60169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mph" presetSubtype="0" repeatCount="10000" repeatDur="0" restart="never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  <p:bldP spid="6" grpId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Simplify the rational expression</a:t>
            </a:r>
            <a:endParaRPr lang="en-US" dirty="0"/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23526192"/>
              </p:ext>
            </p:extLst>
          </p:nvPr>
        </p:nvGraphicFramePr>
        <p:xfrm>
          <a:off x="5750278" y="3048000"/>
          <a:ext cx="3330222" cy="374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7" name="Chart" r:id="rId7" imgW="4571989" imgH="5143584" progId="MSGraph.Chart.8">
                  <p:embed followColorScheme="full"/>
                </p:oleObj>
              </mc:Choice>
              <mc:Fallback>
                <p:oleObj name="Chart" r:id="rId7" imgW="4571989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50278" y="3048000"/>
                        <a:ext cx="3330222" cy="374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288256"/>
            <a:ext cx="5034777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86000" y="1143000"/>
            <a:ext cx="2819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5925908"/>
              </p:ext>
            </p:extLst>
          </p:nvPr>
        </p:nvGraphicFramePr>
        <p:xfrm>
          <a:off x="1061027" y="2888673"/>
          <a:ext cx="1231900" cy="663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8" name="Equation" r:id="rId10" imgW="330120" imgH="177480" progId="Equation.3">
                  <p:embed/>
                </p:oleObj>
              </mc:Choice>
              <mc:Fallback>
                <p:oleObj name="Equation" r:id="rId10" imgW="33012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61027" y="2888673"/>
                        <a:ext cx="1231900" cy="6633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PAnswers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228600" y="2819400"/>
            <a:ext cx="4114800" cy="4525963"/>
          </a:xfrm>
        </p:spPr>
        <p:txBody>
          <a:bodyPr>
            <a:noAutofit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4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4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4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4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400" dirty="0"/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8200" y="2895600"/>
            <a:ext cx="152400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8259124"/>
              </p:ext>
            </p:extLst>
          </p:nvPr>
        </p:nvGraphicFramePr>
        <p:xfrm>
          <a:off x="1067955" y="3733800"/>
          <a:ext cx="1231900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9" name="Equation" r:id="rId12" imgW="330120" imgH="177480" progId="Equation.3">
                  <p:embed/>
                </p:oleObj>
              </mc:Choice>
              <mc:Fallback>
                <p:oleObj name="Equation" r:id="rId12" imgW="330120" imgH="177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7955" y="3733800"/>
                        <a:ext cx="1231900" cy="661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562078"/>
              </p:ext>
            </p:extLst>
          </p:nvPr>
        </p:nvGraphicFramePr>
        <p:xfrm>
          <a:off x="1108360" y="4472079"/>
          <a:ext cx="664302" cy="734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0" name="Equation" r:id="rId14" imgW="355320" imgH="393480" progId="Equation.3">
                  <p:embed/>
                </p:oleObj>
              </mc:Choice>
              <mc:Fallback>
                <p:oleObj name="Equation" r:id="rId14" imgW="355320" imgH="393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8360" y="4472079"/>
                        <a:ext cx="664302" cy="7342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3417748"/>
              </p:ext>
            </p:extLst>
          </p:nvPr>
        </p:nvGraphicFramePr>
        <p:xfrm>
          <a:off x="890588" y="6175375"/>
          <a:ext cx="1279525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1" name="Equation" r:id="rId16" imgW="342720" imgH="177480" progId="Equation.3">
                  <p:embed/>
                </p:oleObj>
              </mc:Choice>
              <mc:Fallback>
                <p:oleObj name="Equation" r:id="rId16" imgW="342720" imgH="177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0588" y="6175375"/>
                        <a:ext cx="1279525" cy="661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548983"/>
              </p:ext>
            </p:extLst>
          </p:nvPr>
        </p:nvGraphicFramePr>
        <p:xfrm>
          <a:off x="1066795" y="5306290"/>
          <a:ext cx="663575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2" name="Equation" r:id="rId18" imgW="355320" imgH="393480" progId="Equation.3">
                  <p:embed/>
                </p:oleObj>
              </mc:Choice>
              <mc:Fallback>
                <p:oleObj name="Equation" r:id="rId18" imgW="355320" imgH="393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795" y="5306290"/>
                        <a:ext cx="663575" cy="735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CorShape1"/>
          <p:cNvSpPr/>
          <p:nvPr>
            <p:custDataLst>
              <p:tags r:id="rId5"/>
            </p:custDataLst>
          </p:nvPr>
        </p:nvSpPr>
        <p:spPr>
          <a:xfrm>
            <a:off x="808990" y="5269719"/>
            <a:ext cx="1248410" cy="804672"/>
          </a:xfrm>
          <a:prstGeom prst="roundRect">
            <a:avLst/>
          </a:prstGeom>
          <a:noFill/>
          <a:ln w="25400" cap="flat" cmpd="sng" algn="ctr">
            <a:solidFill>
              <a:srgbClr val="00C8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26620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mph" presetSubtype="0" repeatCount="10000" repeatDur="0" restart="never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  <p:bldP spid="14" grpId="0" animBg="1"/>
      <p:bldP spid="1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Add the rational expression</a:t>
            </a:r>
            <a:endParaRPr lang="en-US" dirty="0"/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35037210"/>
              </p:ext>
            </p:extLst>
          </p:nvPr>
        </p:nvGraphicFramePr>
        <p:xfrm>
          <a:off x="6035539" y="3657600"/>
          <a:ext cx="3081867" cy="346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1" name="Chart" r:id="rId7" imgW="4571989" imgH="5143584" progId="MSGraph.Chart.8">
                  <p:embed followColorScheme="full"/>
                </p:oleObj>
              </mc:Choice>
              <mc:Fallback>
                <p:oleObj name="Chart" r:id="rId7" imgW="4571989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35539" y="3657600"/>
                        <a:ext cx="3081867" cy="3467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PAnswers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0" y="2819400"/>
            <a:ext cx="4114800" cy="4525963"/>
          </a:xfrm>
        </p:spPr>
        <p:txBody>
          <a:bodyPr>
            <a:noAutofit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0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0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0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0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000" dirty="0"/>
              <a:t>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219200"/>
            <a:ext cx="5086851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243479"/>
              </p:ext>
            </p:extLst>
          </p:nvPr>
        </p:nvGraphicFramePr>
        <p:xfrm>
          <a:off x="762000" y="5875410"/>
          <a:ext cx="644144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2" name="Equation" r:id="rId10" imgW="368280" imgH="393480" progId="Equation.3">
                  <p:embed/>
                </p:oleObj>
              </mc:Choice>
              <mc:Fallback>
                <p:oleObj name="Equation" r:id="rId10" imgW="368280" imgH="393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5875410"/>
                        <a:ext cx="644144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33400" y="2895600"/>
            <a:ext cx="228600" cy="36933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314233"/>
              </p:ext>
            </p:extLst>
          </p:nvPr>
        </p:nvGraphicFramePr>
        <p:xfrm>
          <a:off x="768927" y="5105400"/>
          <a:ext cx="2667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3" name="Equation" r:id="rId12" imgW="152280" imgH="393480" progId="Equation.3">
                  <p:embed/>
                </p:oleObj>
              </mc:Choice>
              <mc:Fallback>
                <p:oleObj name="Equation" r:id="rId12" imgW="152280" imgH="393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927" y="5105400"/>
                        <a:ext cx="2667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7108596"/>
              </p:ext>
            </p:extLst>
          </p:nvPr>
        </p:nvGraphicFramePr>
        <p:xfrm>
          <a:off x="773113" y="2852738"/>
          <a:ext cx="6223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4" name="Equation" r:id="rId14" imgW="355320" imgH="393480" progId="Equation.3">
                  <p:embed/>
                </p:oleObj>
              </mc:Choice>
              <mc:Fallback>
                <p:oleObj name="Equation" r:id="rId14" imgW="355320" imgH="393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3113" y="2852738"/>
                        <a:ext cx="6223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468792"/>
              </p:ext>
            </p:extLst>
          </p:nvPr>
        </p:nvGraphicFramePr>
        <p:xfrm>
          <a:off x="658813" y="3581400"/>
          <a:ext cx="6223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5" name="Equation" r:id="rId16" imgW="355320" imgH="393480" progId="Equation.3">
                  <p:embed/>
                </p:oleObj>
              </mc:Choice>
              <mc:Fallback>
                <p:oleObj name="Equation" r:id="rId16" imgW="355320" imgH="393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3" y="3581400"/>
                        <a:ext cx="6223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4462688"/>
              </p:ext>
            </p:extLst>
          </p:nvPr>
        </p:nvGraphicFramePr>
        <p:xfrm>
          <a:off x="762000" y="4399359"/>
          <a:ext cx="64452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6" name="Equation" r:id="rId18" imgW="368280" imgH="393480" progId="Equation.3">
                  <p:embed/>
                </p:oleObj>
              </mc:Choice>
              <mc:Fallback>
                <p:oleObj name="Equation" r:id="rId18" imgW="368280" imgH="393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399359"/>
                        <a:ext cx="644525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CorShape1"/>
          <p:cNvSpPr/>
          <p:nvPr>
            <p:custDataLst>
              <p:tags r:id="rId5"/>
            </p:custDataLst>
          </p:nvPr>
        </p:nvSpPr>
        <p:spPr>
          <a:xfrm>
            <a:off x="135659" y="5997247"/>
            <a:ext cx="444500" cy="444500"/>
          </a:xfrm>
          <a:prstGeom prst="star5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FF"/>
              </a:gs>
            </a:gsLst>
            <a:path path="rect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prstShdw prst="shdw14" dist="35921" dir="2700000">
              <a:scrgbClr r="0" g="0" b="0">
                <a:alpha val="50000"/>
              </a:scrgbClr>
            </a:prst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26620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Divide the rational expression</a:t>
            </a:r>
            <a:endParaRPr lang="en-US" dirty="0"/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98062395"/>
              </p:ext>
            </p:extLst>
          </p:nvPr>
        </p:nvGraphicFramePr>
        <p:xfrm>
          <a:off x="6021210" y="3352800"/>
          <a:ext cx="3059289" cy="344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5" name="Chart" r:id="rId7" imgW="4571989" imgH="5143584" progId="MSGraph.Chart.8">
                  <p:embed followColorScheme="full"/>
                </p:oleObj>
              </mc:Choice>
              <mc:Fallback>
                <p:oleObj name="Chart" r:id="rId7" imgW="4571989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21210" y="3352800"/>
                        <a:ext cx="3059289" cy="344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142999"/>
            <a:ext cx="3757612" cy="148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88810" y="2895600"/>
            <a:ext cx="152400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PAnswers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13855" y="2743200"/>
            <a:ext cx="4114800" cy="4525963"/>
          </a:xfrm>
        </p:spPr>
        <p:txBody>
          <a:bodyPr>
            <a:noAutofit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4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4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4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400" dirty="0"/>
              <a:t>.</a:t>
            </a:r>
            <a:endParaRPr lang="en-US" sz="44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588810" y="3103022"/>
            <a:ext cx="152400" cy="28623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469960"/>
              </p:ext>
            </p:extLst>
          </p:nvPr>
        </p:nvGraphicFramePr>
        <p:xfrm>
          <a:off x="741210" y="2631162"/>
          <a:ext cx="714908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6" name="Equation" r:id="rId10" imgW="368280" imgH="419040" progId="Equation.3">
                  <p:embed/>
                </p:oleObj>
              </mc:Choice>
              <mc:Fallback>
                <p:oleObj name="Equation" r:id="rId10" imgW="368280" imgH="419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1210" y="2631162"/>
                        <a:ext cx="714908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rShape1"/>
          <p:cNvSpPr/>
          <p:nvPr>
            <p:custDataLst>
              <p:tags r:id="rId5"/>
            </p:custDataLst>
          </p:nvPr>
        </p:nvSpPr>
        <p:spPr>
          <a:xfrm>
            <a:off x="423710" y="2788074"/>
            <a:ext cx="482600" cy="482600"/>
          </a:xfrm>
          <a:prstGeom prst="star5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FF"/>
              </a:gs>
            </a:gsLst>
            <a:path path="rect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prstShdw prst="shdw14" dist="35921" dir="2700000">
              <a:scrgbClr r="0" g="0" b="0">
                <a:alpha val="50000"/>
              </a:scrgbClr>
            </a:prst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7027801"/>
              </p:ext>
            </p:extLst>
          </p:nvPr>
        </p:nvGraphicFramePr>
        <p:xfrm>
          <a:off x="779463" y="3581400"/>
          <a:ext cx="690562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7" name="Equation" r:id="rId12" imgW="355320" imgH="419040" progId="Equation.3">
                  <p:embed/>
                </p:oleObj>
              </mc:Choice>
              <mc:Fallback>
                <p:oleObj name="Equation" r:id="rId12" imgW="355320" imgH="4190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463" y="3581400"/>
                        <a:ext cx="690562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0563923"/>
              </p:ext>
            </p:extLst>
          </p:nvPr>
        </p:nvGraphicFramePr>
        <p:xfrm>
          <a:off x="731838" y="4367213"/>
          <a:ext cx="690562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8" name="Equation" r:id="rId14" imgW="355320" imgH="393480" progId="Equation.3">
                  <p:embed/>
                </p:oleObj>
              </mc:Choice>
              <mc:Fallback>
                <p:oleObj name="Equation" r:id="rId14" imgW="355320" imgH="393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838" y="4367213"/>
                        <a:ext cx="690562" cy="760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229161"/>
              </p:ext>
            </p:extLst>
          </p:nvPr>
        </p:nvGraphicFramePr>
        <p:xfrm>
          <a:off x="741210" y="5257800"/>
          <a:ext cx="71437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9" name="Equation" r:id="rId16" imgW="368280" imgH="419040" progId="Equation.3">
                  <p:embed/>
                </p:oleObj>
              </mc:Choice>
              <mc:Fallback>
                <p:oleObj name="Equation" r:id="rId16" imgW="368280" imgH="4190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1210" y="5257800"/>
                        <a:ext cx="714375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178624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224347978"/>
              </p:ext>
            </p:extLst>
          </p:nvPr>
        </p:nvGraphicFramePr>
        <p:xfrm>
          <a:off x="4508500" y="1651000"/>
          <a:ext cx="4572000" cy="514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5" name="Chart" r:id="rId7" imgW="4571989" imgH="5143584" progId="MSGraph.Chart.8">
                  <p:embed followColorScheme="full"/>
                </p:oleObj>
              </mc:Choice>
              <mc:Fallback>
                <p:oleObj name="Chart" r:id="rId7" imgW="4571989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08500" y="1651000"/>
                        <a:ext cx="4572000" cy="514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PAnswers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57200" y="1600200"/>
            <a:ext cx="4114800" cy="4525963"/>
          </a:xfrm>
        </p:spPr>
        <p:txBody>
          <a:bodyPr>
            <a:noAutofit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60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60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60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60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6000" dirty="0"/>
              <a:t>.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2400"/>
            <a:ext cx="6730888" cy="12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08843"/>
              </p:ext>
            </p:extLst>
          </p:nvPr>
        </p:nvGraphicFramePr>
        <p:xfrm>
          <a:off x="1447800" y="5981700"/>
          <a:ext cx="17526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6" name="Equation" r:id="rId10" imgW="863280" imgH="431640" progId="Equation.3">
                  <p:embed/>
                </p:oleObj>
              </mc:Choice>
              <mc:Fallback>
                <p:oleObj name="Equation" r:id="rId10" imgW="86328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47800" y="5981700"/>
                        <a:ext cx="175260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3000" y="1981200"/>
            <a:ext cx="152400" cy="50783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CorShape1"/>
          <p:cNvSpPr/>
          <p:nvPr>
            <p:custDataLst>
              <p:tags r:id="rId5"/>
            </p:custDataLst>
          </p:nvPr>
        </p:nvSpPr>
        <p:spPr>
          <a:xfrm>
            <a:off x="-71120" y="6072293"/>
            <a:ext cx="660400" cy="660400"/>
          </a:xfrm>
          <a:prstGeom prst="star5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FF"/>
              </a:gs>
            </a:gsLst>
            <a:path path="rect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prstShdw prst="shdw14" dist="35921" dir="2700000">
              <a:scrgbClr r="0" g="0" b="0">
                <a:alpha val="50000"/>
              </a:scrgbClr>
            </a:prst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0662250"/>
              </p:ext>
            </p:extLst>
          </p:nvPr>
        </p:nvGraphicFramePr>
        <p:xfrm>
          <a:off x="1716088" y="5105400"/>
          <a:ext cx="1519237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7" name="Equation" r:id="rId12" imgW="749160" imgH="431640" progId="Equation.3">
                  <p:embed/>
                </p:oleObj>
              </mc:Choice>
              <mc:Fallback>
                <p:oleObj name="Equation" r:id="rId12" imgW="749160" imgH="4316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6088" y="5105400"/>
                        <a:ext cx="1519237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7396014"/>
              </p:ext>
            </p:extLst>
          </p:nvPr>
        </p:nvGraphicFramePr>
        <p:xfrm>
          <a:off x="1498600" y="3962400"/>
          <a:ext cx="1804988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8" name="Equation" r:id="rId14" imgW="888840" imgH="431640" progId="Equation.3">
                  <p:embed/>
                </p:oleObj>
              </mc:Choice>
              <mc:Fallback>
                <p:oleObj name="Equation" r:id="rId14" imgW="888840" imgH="4316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8600" y="3962400"/>
                        <a:ext cx="1804988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0441669"/>
              </p:ext>
            </p:extLst>
          </p:nvPr>
        </p:nvGraphicFramePr>
        <p:xfrm>
          <a:off x="1689100" y="2819400"/>
          <a:ext cx="1573213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9" name="Equation" r:id="rId16" imgW="774360" imgH="431640" progId="Equation.3">
                  <p:embed/>
                </p:oleObj>
              </mc:Choice>
              <mc:Fallback>
                <p:oleObj name="Equation" r:id="rId16" imgW="774360" imgH="4316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100" y="2819400"/>
                        <a:ext cx="1573213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813365"/>
              </p:ext>
            </p:extLst>
          </p:nvPr>
        </p:nvGraphicFramePr>
        <p:xfrm>
          <a:off x="1676400" y="1676400"/>
          <a:ext cx="17526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0" name="Equation" r:id="rId18" imgW="863280" imgH="431640" progId="Equation.3">
                  <p:embed/>
                </p:oleObj>
              </mc:Choice>
              <mc:Fallback>
                <p:oleObj name="Equation" r:id="rId18" imgW="863280" imgH="4316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676400"/>
                        <a:ext cx="17526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426620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899809117"/>
              </p:ext>
            </p:extLst>
          </p:nvPr>
        </p:nvGraphicFramePr>
        <p:xfrm>
          <a:off x="4508500" y="1651000"/>
          <a:ext cx="4572000" cy="514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1" name="Chart" r:id="rId7" imgW="4571989" imgH="5143584" progId="MSGraph.Chart.8">
                  <p:embed followColorScheme="full"/>
                </p:oleObj>
              </mc:Choice>
              <mc:Fallback>
                <p:oleObj name="Chart" r:id="rId7" imgW="4571989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08500" y="1651000"/>
                        <a:ext cx="4572000" cy="514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PAnswers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57200" y="1600200"/>
            <a:ext cx="4114800" cy="4525963"/>
          </a:xfrm>
        </p:spPr>
        <p:txBody>
          <a:bodyPr>
            <a:noAutofit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/>
              <a:t>.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0"/>
            <a:ext cx="4988593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1041699"/>
              </p:ext>
            </p:extLst>
          </p:nvPr>
        </p:nvGraphicFramePr>
        <p:xfrm>
          <a:off x="1143000" y="1600200"/>
          <a:ext cx="1624013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2" name="Equation" r:id="rId10" imgW="799920" imgH="228600" progId="Equation.3">
                  <p:embed/>
                </p:oleObj>
              </mc:Choice>
              <mc:Fallback>
                <p:oleObj name="Equation" r:id="rId10" imgW="79992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600200"/>
                        <a:ext cx="1624013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66800" y="1676400"/>
            <a:ext cx="76200" cy="28623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4136910"/>
              </p:ext>
            </p:extLst>
          </p:nvPr>
        </p:nvGraphicFramePr>
        <p:xfrm>
          <a:off x="1130300" y="2286000"/>
          <a:ext cx="16510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3" name="Equation" r:id="rId12" imgW="812520" imgH="228600" progId="Equation.3">
                  <p:embed/>
                </p:oleObj>
              </mc:Choice>
              <mc:Fallback>
                <p:oleObj name="Equation" r:id="rId12" imgW="81252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0300" y="2286000"/>
                        <a:ext cx="1651000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0189511"/>
              </p:ext>
            </p:extLst>
          </p:nvPr>
        </p:nvGraphicFramePr>
        <p:xfrm>
          <a:off x="1187450" y="2876550"/>
          <a:ext cx="154622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4" name="Equation" r:id="rId14" imgW="761760" imgH="228600" progId="Equation.3">
                  <p:embed/>
                </p:oleObj>
              </mc:Choice>
              <mc:Fallback>
                <p:oleObj name="Equation" r:id="rId14" imgW="76176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2876550"/>
                        <a:ext cx="1546225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7802053"/>
              </p:ext>
            </p:extLst>
          </p:nvPr>
        </p:nvGraphicFramePr>
        <p:xfrm>
          <a:off x="1157288" y="3429000"/>
          <a:ext cx="1547812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5" name="Equation" r:id="rId16" imgW="761760" imgH="228600" progId="Equation.3">
                  <p:embed/>
                </p:oleObj>
              </mc:Choice>
              <mc:Fallback>
                <p:oleObj name="Equation" r:id="rId16" imgW="76176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7288" y="3429000"/>
                        <a:ext cx="1547812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300872"/>
              </p:ext>
            </p:extLst>
          </p:nvPr>
        </p:nvGraphicFramePr>
        <p:xfrm>
          <a:off x="1130300" y="4075113"/>
          <a:ext cx="16510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6" name="Equation" r:id="rId18" imgW="812520" imgH="228600" progId="Equation.3">
                  <p:embed/>
                </p:oleObj>
              </mc:Choice>
              <mc:Fallback>
                <p:oleObj name="Equation" r:id="rId18" imgW="81252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0300" y="4075113"/>
                        <a:ext cx="1651000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CorShape1"/>
          <p:cNvSpPr/>
          <p:nvPr>
            <p:custDataLst>
              <p:tags r:id="rId5"/>
            </p:custDataLst>
          </p:nvPr>
        </p:nvSpPr>
        <p:spPr>
          <a:xfrm>
            <a:off x="172720" y="2252133"/>
            <a:ext cx="355600" cy="355600"/>
          </a:xfrm>
          <a:prstGeom prst="smileyFace">
            <a:avLst/>
          </a:prstGeom>
          <a:solidFill>
            <a:srgbClr val="FFFF00"/>
          </a:solidFill>
          <a:effectLst>
            <a:prstShdw prst="shdw14" dist="35921" dir="2700000">
              <a:scrgbClr r="0" g="0" b="0">
                <a:alpha val="50000"/>
              </a:scrgbClr>
            </a:prst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0978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Write the exact equation of the graph shown at right</a:t>
            </a:r>
            <a:endParaRPr lang="en-US" dirty="0"/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51218372"/>
              </p:ext>
            </p:extLst>
          </p:nvPr>
        </p:nvGraphicFramePr>
        <p:xfrm>
          <a:off x="7010400" y="4465636"/>
          <a:ext cx="2070100" cy="2328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8" name="Chart" r:id="rId7" imgW="4571989" imgH="5143584" progId="MSGraph.Chart.8">
                  <p:embed followColorScheme="full"/>
                </p:oleObj>
              </mc:Choice>
              <mc:Fallback>
                <p:oleObj name="Chart" r:id="rId7" imgW="4571989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10400" y="4465636"/>
                        <a:ext cx="2070100" cy="2328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762000"/>
            <a:ext cx="4800600" cy="423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PAnswers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27709" y="1591021"/>
            <a:ext cx="4114800" cy="4525963"/>
          </a:xfrm>
        </p:spPr>
        <p:txBody>
          <a:bodyPr>
            <a:noAutofit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54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54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54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54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5400" dirty="0"/>
              <a:t>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352106"/>
              </p:ext>
            </p:extLst>
          </p:nvPr>
        </p:nvGraphicFramePr>
        <p:xfrm>
          <a:off x="768927" y="4648200"/>
          <a:ext cx="4098925" cy="79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9" name="Equation" r:id="rId10" imgW="2019240" imgH="393480" progId="Equation.3">
                  <p:embed/>
                </p:oleObj>
              </mc:Choice>
              <mc:Fallback>
                <p:oleObj name="Equation" r:id="rId10" imgW="2019240" imgH="393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927" y="4648200"/>
                        <a:ext cx="4098925" cy="798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85800" y="1943100"/>
            <a:ext cx="152400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141083"/>
              </p:ext>
            </p:extLst>
          </p:nvPr>
        </p:nvGraphicFramePr>
        <p:xfrm>
          <a:off x="762000" y="5670490"/>
          <a:ext cx="3738562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0" name="Equation" r:id="rId12" imgW="1841400" imgH="393480" progId="Equation.3">
                  <p:embed/>
                </p:oleObj>
              </mc:Choice>
              <mc:Fallback>
                <p:oleObj name="Equation" r:id="rId12" imgW="1841400" imgH="393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5670490"/>
                        <a:ext cx="3738562" cy="796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6364791"/>
              </p:ext>
            </p:extLst>
          </p:nvPr>
        </p:nvGraphicFramePr>
        <p:xfrm>
          <a:off x="762000" y="2895600"/>
          <a:ext cx="35321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1" name="Equation" r:id="rId14" imgW="1739880" imgH="241200" progId="Equation.3">
                  <p:embed/>
                </p:oleObj>
              </mc:Choice>
              <mc:Fallback>
                <p:oleObj name="Equation" r:id="rId14" imgW="1739880" imgH="241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895600"/>
                        <a:ext cx="3532188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438800"/>
              </p:ext>
            </p:extLst>
          </p:nvPr>
        </p:nvGraphicFramePr>
        <p:xfrm>
          <a:off x="706582" y="1734156"/>
          <a:ext cx="381635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2" name="Equation" r:id="rId16" imgW="1879560" imgH="393480" progId="Equation.3">
                  <p:embed/>
                </p:oleObj>
              </mc:Choice>
              <mc:Fallback>
                <p:oleObj name="Equation" r:id="rId16" imgW="1879560" imgH="393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6582" y="1734156"/>
                        <a:ext cx="381635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033287"/>
              </p:ext>
            </p:extLst>
          </p:nvPr>
        </p:nvGraphicFramePr>
        <p:xfrm>
          <a:off x="775855" y="3817562"/>
          <a:ext cx="35321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3" name="Equation" r:id="rId18" imgW="1739880" imgH="241200" progId="Equation.3">
                  <p:embed/>
                </p:oleObj>
              </mc:Choice>
              <mc:Fallback>
                <p:oleObj name="Equation" r:id="rId18" imgW="1739880" imgH="2412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5855" y="3817562"/>
                        <a:ext cx="3532188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orShape1"/>
          <p:cNvSpPr/>
          <p:nvPr>
            <p:custDataLst>
              <p:tags r:id="rId5"/>
            </p:custDataLst>
          </p:nvPr>
        </p:nvSpPr>
        <p:spPr>
          <a:xfrm>
            <a:off x="41566" y="4448660"/>
            <a:ext cx="4953000" cy="987552"/>
          </a:xfrm>
          <a:prstGeom prst="roundRect">
            <a:avLst/>
          </a:prstGeom>
          <a:noFill/>
          <a:ln w="25400" cap="flat" cmpd="sng" algn="ctr">
            <a:solidFill>
              <a:srgbClr val="00C8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0978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mph" presetSubtype="0" repeatCount="10000" repeatDur="0" restart="never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  <p:bldP spid="12" grpId="0" animBg="1"/>
      <p:bldP spid="1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Evaluate </a:t>
            </a:r>
            <a:endParaRPr lang="en-US" dirty="0"/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88319628"/>
              </p:ext>
            </p:extLst>
          </p:nvPr>
        </p:nvGraphicFramePr>
        <p:xfrm>
          <a:off x="4508500" y="1651000"/>
          <a:ext cx="4572000" cy="514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3" name="Chart" r:id="rId7" imgW="4571989" imgH="5143584" progId="MSGraph.Chart.8">
                  <p:embed followColorScheme="full"/>
                </p:oleObj>
              </mc:Choice>
              <mc:Fallback>
                <p:oleObj name="Chart" r:id="rId7" imgW="4571989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08500" y="1651000"/>
                        <a:ext cx="4572000" cy="514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PAnswers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57200" y="1600200"/>
            <a:ext cx="4114800" cy="4525963"/>
          </a:xfrm>
        </p:spPr>
        <p:txBody>
          <a:bodyPr>
            <a:noAutofit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5400" dirty="0"/>
              <a:t>.</a:t>
            </a:r>
            <a:endParaRPr lang="en-US" sz="5400" dirty="0" smtClean="0"/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54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54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54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5400" dirty="0"/>
              <a:t>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2748740"/>
              </p:ext>
            </p:extLst>
          </p:nvPr>
        </p:nvGraphicFramePr>
        <p:xfrm>
          <a:off x="5715000" y="304800"/>
          <a:ext cx="165100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4" name="Equation" r:id="rId9" imgW="406080" imgH="253800" progId="Equation.3">
                  <p:embed/>
                </p:oleObj>
              </mc:Choice>
              <mc:Fallback>
                <p:oleObj name="Equation" r:id="rId9" imgW="40608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15000" y="304800"/>
                        <a:ext cx="1651000" cy="1031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90600" y="1752600"/>
            <a:ext cx="381000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462523"/>
              </p:ext>
            </p:extLst>
          </p:nvPr>
        </p:nvGraphicFramePr>
        <p:xfrm>
          <a:off x="1031875" y="2667000"/>
          <a:ext cx="1471613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5" name="Equation" r:id="rId11" imgW="380880" imgH="228600" progId="Equation.3">
                  <p:embed/>
                </p:oleObj>
              </mc:Choice>
              <mc:Fallback>
                <p:oleObj name="Equation" r:id="rId11" imgW="38088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31875" y="2667000"/>
                        <a:ext cx="1471613" cy="88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3222552"/>
              </p:ext>
            </p:extLst>
          </p:nvPr>
        </p:nvGraphicFramePr>
        <p:xfrm>
          <a:off x="1160318" y="3573432"/>
          <a:ext cx="1225550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6" name="Equation" r:id="rId13" imgW="317160" imgH="228600" progId="Equation.3">
                  <p:embed/>
                </p:oleObj>
              </mc:Choice>
              <mc:Fallback>
                <p:oleObj name="Equation" r:id="rId13" imgW="31716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0318" y="3573432"/>
                        <a:ext cx="1225550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3880006"/>
              </p:ext>
            </p:extLst>
          </p:nvPr>
        </p:nvGraphicFramePr>
        <p:xfrm>
          <a:off x="1374775" y="1600200"/>
          <a:ext cx="1176338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7" name="Equation" r:id="rId15" imgW="304560" imgH="228600" progId="Equation.3">
                  <p:embed/>
                </p:oleObj>
              </mc:Choice>
              <mc:Fallback>
                <p:oleObj name="Equation" r:id="rId15" imgW="30456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4775" y="1600200"/>
                        <a:ext cx="1176338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500262"/>
              </p:ext>
            </p:extLst>
          </p:nvPr>
        </p:nvGraphicFramePr>
        <p:xfrm>
          <a:off x="1204913" y="4519613"/>
          <a:ext cx="1176337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8" name="Equation" r:id="rId17" imgW="304560" imgH="215640" progId="Equation.3">
                  <p:embed/>
                </p:oleObj>
              </mc:Choice>
              <mc:Fallback>
                <p:oleObj name="Equation" r:id="rId17" imgW="304560" imgH="215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4913" y="4519613"/>
                        <a:ext cx="1176337" cy="833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6741571"/>
              </p:ext>
            </p:extLst>
          </p:nvPr>
        </p:nvGraphicFramePr>
        <p:xfrm>
          <a:off x="1608138" y="5659438"/>
          <a:ext cx="441325" cy="687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9" name="Equation" r:id="rId19" imgW="114120" imgH="177480" progId="Equation.3">
                  <p:embed/>
                </p:oleObj>
              </mc:Choice>
              <mc:Fallback>
                <p:oleObj name="Equation" r:id="rId19" imgW="114120" imgH="177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8138" y="5659438"/>
                        <a:ext cx="441325" cy="687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orShape1"/>
          <p:cNvSpPr/>
          <p:nvPr>
            <p:custDataLst>
              <p:tags r:id="rId5"/>
            </p:custDataLst>
          </p:nvPr>
        </p:nvSpPr>
        <p:spPr>
          <a:xfrm>
            <a:off x="-20320" y="3655399"/>
            <a:ext cx="596900" cy="596900"/>
          </a:xfrm>
          <a:prstGeom prst="smileyFace">
            <a:avLst/>
          </a:prstGeom>
          <a:solidFill>
            <a:srgbClr val="FFFF00"/>
          </a:solidFill>
          <a:effectLst>
            <a:prstShdw prst="shdw14" dist="35921" dir="2700000">
              <a:scrgbClr r="0" g="0" b="0">
                <a:alpha val="50000"/>
              </a:scrgbClr>
            </a:prst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0978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-27710" y="457200"/>
            <a:ext cx="9171709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What is the domain and range of the function</a:t>
            </a:r>
            <a:endParaRPr lang="en-US" sz="3600" dirty="0"/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465505817"/>
              </p:ext>
            </p:extLst>
          </p:nvPr>
        </p:nvGraphicFramePr>
        <p:xfrm>
          <a:off x="6019800" y="3228974"/>
          <a:ext cx="3124200" cy="351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5" name="Chart" r:id="rId7" imgW="4571989" imgH="5143584" progId="MSGraph.Chart.8">
                  <p:embed followColorScheme="full"/>
                </p:oleObj>
              </mc:Choice>
              <mc:Fallback>
                <p:oleObj name="Chart" r:id="rId7" imgW="4571989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19800" y="3228974"/>
                        <a:ext cx="3124200" cy="3514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PAnswers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57200" y="2257374"/>
            <a:ext cx="4114800" cy="4525963"/>
          </a:xfrm>
        </p:spPr>
        <p:txBody>
          <a:bodyPr>
            <a:noAutofit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54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54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54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54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5400" dirty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66800" y="1981200"/>
            <a:ext cx="152400" cy="50783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3499754"/>
              </p:ext>
            </p:extLst>
          </p:nvPr>
        </p:nvGraphicFramePr>
        <p:xfrm>
          <a:off x="3124200" y="1221822"/>
          <a:ext cx="3498850" cy="800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6" name="Equation" r:id="rId9" imgW="1054080" imgH="241200" progId="Equation.3">
                  <p:embed/>
                </p:oleObj>
              </mc:Choice>
              <mc:Fallback>
                <p:oleObj name="Equation" r:id="rId9" imgW="105408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24200" y="1221822"/>
                        <a:ext cx="3498850" cy="8009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239982" y="2418168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D: x ≥3; R: y ≥1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1143000" y="3394364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D: x &gt;3; R: y &gt;1</a:t>
            </a:r>
            <a:endParaRPr lang="en-US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1066800" y="4391891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D: x &lt;3; R: y &lt;1</a:t>
            </a:r>
            <a:endParaRPr lang="en-US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1136073" y="5257800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D: x ≤3; R: y  ≤1</a:t>
            </a:r>
            <a:endParaRPr lang="en-US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1143000" y="6192982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D: x ≥1; R: y ≥3</a:t>
            </a:r>
            <a:endParaRPr lang="en-US" sz="4000" dirty="0"/>
          </a:p>
        </p:txBody>
      </p:sp>
      <p:sp>
        <p:nvSpPr>
          <p:cNvPr id="14" name="CorShape1"/>
          <p:cNvSpPr/>
          <p:nvPr>
            <p:custDataLst>
              <p:tags r:id="rId5"/>
            </p:custDataLst>
          </p:nvPr>
        </p:nvSpPr>
        <p:spPr>
          <a:xfrm>
            <a:off x="1043940" y="2303094"/>
            <a:ext cx="3472642" cy="822960"/>
          </a:xfrm>
          <a:prstGeom prst="roundRect">
            <a:avLst/>
          </a:prstGeom>
          <a:noFill/>
          <a:ln w="25400" cap="flat" cmpd="sng" algn="ctr">
            <a:solidFill>
              <a:srgbClr val="00C8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26095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mph" presetSubtype="0" repeatCount="1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  <p:bldP spid="14" grpId="0" animBg="1"/>
      <p:bldP spid="1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381001" y="12192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Evaluate </a:t>
            </a:r>
            <a:endParaRPr lang="en-US" dirty="0"/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52261196"/>
              </p:ext>
            </p:extLst>
          </p:nvPr>
        </p:nvGraphicFramePr>
        <p:xfrm>
          <a:off x="6324600" y="3694112"/>
          <a:ext cx="2755900" cy="310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5" name="Chart" r:id="rId7" imgW="4571989" imgH="5143584" progId="MSGraph.Chart.8">
                  <p:embed followColorScheme="full"/>
                </p:oleObj>
              </mc:Choice>
              <mc:Fallback>
                <p:oleObj name="Chart" r:id="rId7" imgW="4571989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24600" y="3694112"/>
                        <a:ext cx="2755900" cy="310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PAnswers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381001" y="2590800"/>
            <a:ext cx="4114800" cy="4525963"/>
          </a:xfrm>
        </p:spPr>
        <p:txBody>
          <a:bodyPr>
            <a:noAutofit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8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8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8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8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800" dirty="0"/>
              <a:t>.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6200"/>
            <a:ext cx="8991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4090748"/>
              </p:ext>
            </p:extLst>
          </p:nvPr>
        </p:nvGraphicFramePr>
        <p:xfrm>
          <a:off x="2541156" y="1371600"/>
          <a:ext cx="1968500" cy="7274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6" name="Equation" r:id="rId10" imgW="583920" imgH="215640" progId="Equation.3">
                  <p:embed/>
                </p:oleObj>
              </mc:Choice>
              <mc:Fallback>
                <p:oleObj name="Equation" r:id="rId10" imgW="5839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41156" y="1371600"/>
                        <a:ext cx="1968500" cy="7274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90600" y="2895600"/>
            <a:ext cx="152400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6394370"/>
              </p:ext>
            </p:extLst>
          </p:nvPr>
        </p:nvGraphicFramePr>
        <p:xfrm>
          <a:off x="1169988" y="4516438"/>
          <a:ext cx="2952750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7" name="Equation" r:id="rId12" imgW="876240" imgH="215640" progId="Equation.3">
                  <p:embed/>
                </p:oleObj>
              </mc:Choice>
              <mc:Fallback>
                <p:oleObj name="Equation" r:id="rId12" imgW="876240" imgH="2156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9988" y="4516438"/>
                        <a:ext cx="2952750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4136374"/>
              </p:ext>
            </p:extLst>
          </p:nvPr>
        </p:nvGraphicFramePr>
        <p:xfrm>
          <a:off x="1143000" y="3657600"/>
          <a:ext cx="2995612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8" name="Equation" r:id="rId14" imgW="888840" imgH="215640" progId="Equation.3">
                  <p:embed/>
                </p:oleObj>
              </mc:Choice>
              <mc:Fallback>
                <p:oleObj name="Equation" r:id="rId14" imgW="888840" imgH="2156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657600"/>
                        <a:ext cx="2995612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3156602"/>
              </p:ext>
            </p:extLst>
          </p:nvPr>
        </p:nvGraphicFramePr>
        <p:xfrm>
          <a:off x="1330325" y="2684463"/>
          <a:ext cx="2952750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9" name="Equation" r:id="rId16" imgW="876240" imgH="215640" progId="Equation.3">
                  <p:embed/>
                </p:oleObj>
              </mc:Choice>
              <mc:Fallback>
                <p:oleObj name="Equation" r:id="rId16" imgW="876240" imgH="2156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0325" y="2684463"/>
                        <a:ext cx="2952750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7915003"/>
              </p:ext>
            </p:extLst>
          </p:nvPr>
        </p:nvGraphicFramePr>
        <p:xfrm>
          <a:off x="1270000" y="5257800"/>
          <a:ext cx="2740025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0" name="Equation" r:id="rId18" imgW="812520" imgH="215640" progId="Equation.3">
                  <p:embed/>
                </p:oleObj>
              </mc:Choice>
              <mc:Fallback>
                <p:oleObj name="Equation" r:id="rId18" imgW="812520" imgH="2156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0000" y="5257800"/>
                        <a:ext cx="2740025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5171009"/>
              </p:ext>
            </p:extLst>
          </p:nvPr>
        </p:nvGraphicFramePr>
        <p:xfrm>
          <a:off x="1066800" y="6117070"/>
          <a:ext cx="2995612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1" name="Equation" r:id="rId20" imgW="888840" imgH="215640" progId="Equation.3">
                  <p:embed/>
                </p:oleObj>
              </mc:Choice>
              <mc:Fallback>
                <p:oleObj name="Equation" r:id="rId20" imgW="888840" imgH="2156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6117070"/>
                        <a:ext cx="2995612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CorShape1"/>
          <p:cNvSpPr/>
          <p:nvPr>
            <p:custDataLst>
              <p:tags r:id="rId5"/>
            </p:custDataLst>
          </p:nvPr>
        </p:nvSpPr>
        <p:spPr>
          <a:xfrm>
            <a:off x="469900" y="3657600"/>
            <a:ext cx="520700" cy="520700"/>
          </a:xfrm>
          <a:prstGeom prst="smileyFace">
            <a:avLst/>
          </a:prstGeom>
          <a:solidFill>
            <a:srgbClr val="FFFF00"/>
          </a:solidFill>
          <a:effectLst>
            <a:prstShdw prst="shdw14" dist="35921" dir="2700000">
              <a:scrgbClr r="0" g="0" b="0">
                <a:alpha val="50000"/>
              </a:scrgbClr>
            </a:prst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514049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Multiply </a:t>
            </a:r>
            <a:r>
              <a:rPr lang="en-US" dirty="0" smtClean="0"/>
              <a:t>the </a:t>
            </a:r>
            <a:r>
              <a:rPr lang="en-US" dirty="0"/>
              <a:t>following </a:t>
            </a:r>
            <a:r>
              <a:rPr lang="en-US" dirty="0" smtClean="0"/>
              <a:t>expression</a:t>
            </a:r>
            <a:br>
              <a:rPr lang="en-US" dirty="0" smtClean="0"/>
            </a:br>
            <a:r>
              <a:rPr lang="en-US" dirty="0"/>
              <a:t> –2(</a:t>
            </a:r>
            <a:r>
              <a:rPr lang="en-US" i="1" dirty="0"/>
              <a:t>x</a:t>
            </a:r>
            <a:r>
              <a:rPr lang="en-US" dirty="0"/>
              <a:t> + 5)(3</a:t>
            </a:r>
            <a:r>
              <a:rPr lang="en-US" i="1" dirty="0"/>
              <a:t>x</a:t>
            </a:r>
            <a:r>
              <a:rPr lang="en-US" dirty="0"/>
              <a:t> – 2)</a:t>
            </a:r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26396994"/>
              </p:ext>
            </p:extLst>
          </p:nvPr>
        </p:nvGraphicFramePr>
        <p:xfrm>
          <a:off x="4876800" y="2065338"/>
          <a:ext cx="4203700" cy="472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Chart" r:id="rId7" imgW="4571989" imgH="5143584" progId="MSGraph.Chart.8">
                  <p:embed followColorScheme="full"/>
                </p:oleObj>
              </mc:Choice>
              <mc:Fallback>
                <p:oleObj name="Chart" r:id="rId7" imgW="4571989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76800" y="2065338"/>
                        <a:ext cx="4203700" cy="4729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rShape1"/>
          <p:cNvSpPr/>
          <p:nvPr>
            <p:custDataLst>
              <p:tags r:id="rId4"/>
            </p:custDataLst>
          </p:nvPr>
        </p:nvSpPr>
        <p:spPr>
          <a:xfrm>
            <a:off x="172720" y="3422566"/>
            <a:ext cx="355600" cy="355600"/>
          </a:xfrm>
          <a:prstGeom prst="smileyFace">
            <a:avLst/>
          </a:prstGeom>
          <a:solidFill>
            <a:srgbClr val="FFFF00"/>
          </a:solidFill>
          <a:effectLst>
            <a:prstShdw prst="shdw14" dist="35921" dir="2700000">
              <a:scrgbClr r="0" g="0" b="0">
                <a:alpha val="50000"/>
              </a:scrgbClr>
            </a:prst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PAnswers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57200" y="1600200"/>
            <a:ext cx="4114800" cy="4525963"/>
          </a:xfrm>
        </p:spPr>
        <p:txBody>
          <a:bodyPr>
            <a:noAutofit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b="1" dirty="0"/>
              <a:t>2</a:t>
            </a:r>
            <a:r>
              <a:rPr lang="en-US" b="1" i="1" dirty="0"/>
              <a:t>x</a:t>
            </a:r>
            <a:r>
              <a:rPr lang="en-US" b="1" baseline="30000" dirty="0"/>
              <a:t>2</a:t>
            </a:r>
            <a:r>
              <a:rPr lang="en-US" b="1" dirty="0"/>
              <a:t> – </a:t>
            </a:r>
            <a:r>
              <a:rPr lang="en-US" b="1" i="1" dirty="0"/>
              <a:t>x</a:t>
            </a:r>
            <a:endParaRPr lang="en-US" dirty="0" smtClean="0"/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b="1" dirty="0" smtClean="0"/>
              <a:t>–6</a:t>
            </a:r>
            <a:r>
              <a:rPr lang="en-US" b="1" i="1" dirty="0" smtClean="0"/>
              <a:t>x</a:t>
            </a:r>
            <a:r>
              <a:rPr lang="en-US" b="1" baseline="30000" dirty="0" smtClean="0"/>
              <a:t>2</a:t>
            </a:r>
            <a:r>
              <a:rPr lang="en-US" b="1" dirty="0" smtClean="0"/>
              <a:t> + 26</a:t>
            </a:r>
            <a:r>
              <a:rPr lang="en-US" b="1" i="1" dirty="0" smtClean="0"/>
              <a:t>x</a:t>
            </a:r>
            <a:r>
              <a:rPr lang="en-US" b="1" dirty="0" smtClean="0"/>
              <a:t> + 20</a:t>
            </a:r>
            <a:endParaRPr lang="en-US" dirty="0" smtClean="0"/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b="1" dirty="0" smtClean="0"/>
              <a:t>–12</a:t>
            </a:r>
            <a:r>
              <a:rPr lang="en-US" b="1" i="1" dirty="0" smtClean="0"/>
              <a:t>x</a:t>
            </a:r>
            <a:r>
              <a:rPr lang="en-US" b="1" baseline="30000" dirty="0" smtClean="0"/>
              <a:t>2</a:t>
            </a:r>
            <a:r>
              <a:rPr lang="en-US" b="1" dirty="0"/>
              <a:t> – </a:t>
            </a:r>
            <a:r>
              <a:rPr lang="en-US" b="1" dirty="0" smtClean="0"/>
              <a:t>52</a:t>
            </a:r>
            <a:r>
              <a:rPr lang="en-US" b="1" i="1" dirty="0" smtClean="0"/>
              <a:t>x</a:t>
            </a:r>
            <a:r>
              <a:rPr lang="en-US" b="1" dirty="0"/>
              <a:t> + </a:t>
            </a:r>
            <a:r>
              <a:rPr lang="en-US" b="1" dirty="0" smtClean="0"/>
              <a:t>40</a:t>
            </a:r>
            <a:endParaRPr lang="en-US" dirty="0" smtClean="0"/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b="1" dirty="0"/>
              <a:t>–6</a:t>
            </a:r>
            <a:r>
              <a:rPr lang="en-US" b="1" i="1" dirty="0"/>
              <a:t>x</a:t>
            </a:r>
            <a:r>
              <a:rPr lang="en-US" b="1" baseline="30000" dirty="0"/>
              <a:t>2</a:t>
            </a:r>
            <a:r>
              <a:rPr lang="en-US" b="1" dirty="0"/>
              <a:t> – 26</a:t>
            </a:r>
            <a:r>
              <a:rPr lang="en-US" b="1" i="1" dirty="0"/>
              <a:t>x</a:t>
            </a:r>
            <a:r>
              <a:rPr lang="en-US" b="1" dirty="0"/>
              <a:t> + 20</a:t>
            </a:r>
            <a:endParaRPr lang="en-US" dirty="0" smtClean="0"/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b="1" dirty="0" smtClean="0"/>
              <a:t>12</a:t>
            </a:r>
            <a:r>
              <a:rPr lang="en-US" b="1" i="1" dirty="0" smtClean="0"/>
              <a:t>x</a:t>
            </a:r>
            <a:r>
              <a:rPr lang="en-US" b="1" baseline="30000" dirty="0" smtClean="0"/>
              <a:t>2</a:t>
            </a:r>
            <a:r>
              <a:rPr lang="en-US" b="1" dirty="0" smtClean="0"/>
              <a:t> + 52</a:t>
            </a:r>
            <a:r>
              <a:rPr lang="en-US" b="1" i="1" dirty="0" smtClean="0"/>
              <a:t>x</a:t>
            </a:r>
            <a:r>
              <a:rPr lang="en-US" b="1" dirty="0" smtClean="0"/>
              <a:t>  – 40</a:t>
            </a:r>
            <a:endParaRPr lang="en-US" dirty="0" smtClean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755965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381001" y="12192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Which of the following is equal to  </a:t>
            </a:r>
            <a:endParaRPr lang="en-US" dirty="0"/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742210513"/>
              </p:ext>
            </p:extLst>
          </p:nvPr>
        </p:nvGraphicFramePr>
        <p:xfrm>
          <a:off x="6324600" y="3694112"/>
          <a:ext cx="2755900" cy="310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8" name="Chart" r:id="rId7" imgW="4571989" imgH="5143584" progId="MSGraph.Chart.8">
                  <p:embed followColorScheme="full"/>
                </p:oleObj>
              </mc:Choice>
              <mc:Fallback>
                <p:oleObj name="Chart" r:id="rId7" imgW="4571989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24600" y="3694112"/>
                        <a:ext cx="2755900" cy="310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PAnswers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381001" y="2590800"/>
            <a:ext cx="4114800" cy="4525963"/>
          </a:xfrm>
        </p:spPr>
        <p:txBody>
          <a:bodyPr>
            <a:noAutofit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8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8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8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8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800" dirty="0"/>
              <a:t>.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6200"/>
            <a:ext cx="8991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0105082"/>
              </p:ext>
            </p:extLst>
          </p:nvPr>
        </p:nvGraphicFramePr>
        <p:xfrm>
          <a:off x="7294131" y="2140816"/>
          <a:ext cx="1711325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9" name="Equation" r:id="rId10" imgW="507960" imgH="215640" progId="Equation.3">
                  <p:embed/>
                </p:oleObj>
              </mc:Choice>
              <mc:Fallback>
                <p:oleObj name="Equation" r:id="rId10" imgW="50796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94131" y="2140816"/>
                        <a:ext cx="1711325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90600" y="2895600"/>
            <a:ext cx="152400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9712127"/>
              </p:ext>
            </p:extLst>
          </p:nvPr>
        </p:nvGraphicFramePr>
        <p:xfrm>
          <a:off x="1143000" y="6173787"/>
          <a:ext cx="2097087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0" name="Equation" r:id="rId12" imgW="622080" imgH="203040" progId="Equation.3">
                  <p:embed/>
                </p:oleObj>
              </mc:Choice>
              <mc:Fallback>
                <p:oleObj name="Equation" r:id="rId12" imgW="6220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6173787"/>
                        <a:ext cx="2097087" cy="68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rShape1"/>
          <p:cNvSpPr/>
          <p:nvPr>
            <p:custDataLst>
              <p:tags r:id="rId5"/>
            </p:custDataLst>
          </p:nvPr>
        </p:nvSpPr>
        <p:spPr>
          <a:xfrm rot="10800000">
            <a:off x="-35559" y="6175079"/>
            <a:ext cx="520700" cy="520700"/>
          </a:xfrm>
          <a:custGeom>
            <a:avLst/>
            <a:gdLst/>
            <a:ahLst/>
            <a:cxnLst/>
            <a:rect l="0" t="0" r="0" b="0"/>
            <a:pathLst>
              <a:path w="1524001" h="1752601">
                <a:moveTo>
                  <a:pt x="1295400" y="1066800"/>
                </a:moveTo>
                <a:lnTo>
                  <a:pt x="1524000" y="533400"/>
                </a:lnTo>
                <a:lnTo>
                  <a:pt x="914400" y="0"/>
                </a:lnTo>
                <a:lnTo>
                  <a:pt x="0" y="1447800"/>
                </a:lnTo>
                <a:lnTo>
                  <a:pt x="0" y="1752600"/>
                </a:lnTo>
                <a:lnTo>
                  <a:pt x="990600" y="533400"/>
                </a:lnTo>
                <a:close/>
              </a:path>
            </a:pathLst>
          </a:custGeom>
          <a:solidFill>
            <a:srgbClr val="00C800"/>
          </a:solidFill>
          <a:ln w="25400" cap="flat" cmpd="sng" algn="ctr">
            <a:noFill/>
            <a:prstDash val="solid"/>
          </a:ln>
          <a:effectLst>
            <a:prstShdw prst="shdw14" dist="35921" dir="2700000">
              <a:scrgbClr r="0" g="0" b="0">
                <a:alpha val="50000"/>
              </a:scrgbClr>
            </a:prst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rgbClr val="000000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6692066"/>
              </p:ext>
            </p:extLst>
          </p:nvPr>
        </p:nvGraphicFramePr>
        <p:xfrm>
          <a:off x="990600" y="5257800"/>
          <a:ext cx="2995612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1" name="Equation" r:id="rId14" imgW="888840" imgH="203040" progId="Equation.3">
                  <p:embed/>
                </p:oleObj>
              </mc:Choice>
              <mc:Fallback>
                <p:oleObj name="Equation" r:id="rId14" imgW="888840" imgH="2030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5257800"/>
                        <a:ext cx="2995612" cy="68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0908371"/>
              </p:ext>
            </p:extLst>
          </p:nvPr>
        </p:nvGraphicFramePr>
        <p:xfrm>
          <a:off x="1143000" y="4343400"/>
          <a:ext cx="2995613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2" name="Equation" r:id="rId16" imgW="888840" imgH="203040" progId="Equation.3">
                  <p:embed/>
                </p:oleObj>
              </mc:Choice>
              <mc:Fallback>
                <p:oleObj name="Equation" r:id="rId16" imgW="888840" imgH="20304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343400"/>
                        <a:ext cx="2995613" cy="68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64078"/>
              </p:ext>
            </p:extLst>
          </p:nvPr>
        </p:nvGraphicFramePr>
        <p:xfrm>
          <a:off x="1163782" y="3505200"/>
          <a:ext cx="2097088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3" name="Equation" r:id="rId18" imgW="622080" imgH="203040" progId="Equation.3">
                  <p:embed/>
                </p:oleObj>
              </mc:Choice>
              <mc:Fallback>
                <p:oleObj name="Equation" r:id="rId18" imgW="622080" imgH="2030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3782" y="3505200"/>
                        <a:ext cx="2097088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9544522"/>
              </p:ext>
            </p:extLst>
          </p:nvPr>
        </p:nvGraphicFramePr>
        <p:xfrm>
          <a:off x="1295400" y="2660650"/>
          <a:ext cx="427038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4" name="Equation" r:id="rId20" imgW="126720" imgH="139680" progId="Equation.3">
                  <p:embed/>
                </p:oleObj>
              </mc:Choice>
              <mc:Fallback>
                <p:oleObj name="Equation" r:id="rId20" imgW="126720" imgH="13968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660650"/>
                        <a:ext cx="427038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49713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Enter question text...</a:t>
            </a:r>
            <a:endParaRPr lang="en-US"/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73200457"/>
              </p:ext>
            </p:extLst>
          </p:nvPr>
        </p:nvGraphicFramePr>
        <p:xfrm>
          <a:off x="6553200" y="3951286"/>
          <a:ext cx="2527300" cy="284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Chart" r:id="rId7" imgW="4571989" imgH="5143584" progId="MSGraph.Chart.8">
                  <p:embed followColorScheme="full"/>
                </p:oleObj>
              </mc:Choice>
              <mc:Fallback>
                <p:oleObj name="Chart" r:id="rId7" imgW="4571989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53200" y="3951286"/>
                        <a:ext cx="2527300" cy="284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PAnswers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57200" y="1600200"/>
            <a:ext cx="4114800" cy="4525963"/>
          </a:xfrm>
        </p:spPr>
        <p:txBody>
          <a:bodyPr>
            <a:noAutofit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/>
              <a:t>.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15622"/>
            <a:ext cx="8610600" cy="3570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73" y="3581400"/>
            <a:ext cx="1143000" cy="315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990600"/>
            <a:ext cx="1104475" cy="983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rShape1"/>
          <p:cNvSpPr/>
          <p:nvPr>
            <p:custDataLst>
              <p:tags r:id="rId5"/>
            </p:custDataLst>
          </p:nvPr>
        </p:nvSpPr>
        <p:spPr>
          <a:xfrm>
            <a:off x="283325" y="3581400"/>
            <a:ext cx="738448" cy="635000"/>
          </a:xfrm>
          <a:prstGeom prst="rightArrow">
            <a:avLst>
              <a:gd name="adj1" fmla="val 64774"/>
              <a:gd name="adj2" fmla="val 28010"/>
            </a:avLst>
          </a:prstGeom>
          <a:gradFill flip="none" rotWithShape="1">
            <a:gsLst>
              <a:gs pos="0">
                <a:srgbClr val="008000"/>
              </a:gs>
              <a:gs pos="100000">
                <a:srgbClr val="FFFFF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>
            <a:prstShdw prst="shdw14" dist="35921" dir="2700000">
              <a:scrgbClr r="0" g="0" b="0">
                <a:alpha val="50000"/>
              </a:scrgbClr>
            </a:prst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2400" y="464125"/>
            <a:ext cx="1219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6103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 If </a:t>
            </a:r>
            <a:r>
              <a:rPr lang="en-US" i="1" dirty="0"/>
              <a:t>f</a:t>
            </a:r>
            <a:r>
              <a:rPr lang="en-US" dirty="0"/>
              <a:t>(</a:t>
            </a:r>
            <a:r>
              <a:rPr lang="en-US" i="1" dirty="0"/>
              <a:t>x</a:t>
            </a:r>
            <a:r>
              <a:rPr lang="en-US" dirty="0"/>
              <a:t>) = –4</a:t>
            </a:r>
            <a:r>
              <a:rPr lang="en-US" i="1" dirty="0"/>
              <a:t>x</a:t>
            </a:r>
            <a:r>
              <a:rPr lang="en-US" baseline="30000" dirty="0"/>
              <a:t>2</a:t>
            </a:r>
            <a:r>
              <a:rPr lang="en-US" dirty="0"/>
              <a:t> – 5</a:t>
            </a:r>
            <a:r>
              <a:rPr lang="en-US" i="1" dirty="0"/>
              <a:t>x</a:t>
            </a:r>
            <a:r>
              <a:rPr lang="en-US" dirty="0"/>
              <a:t> + 2, find </a:t>
            </a:r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57849194"/>
              </p:ext>
            </p:extLst>
          </p:nvPr>
        </p:nvGraphicFramePr>
        <p:xfrm>
          <a:off x="4508500" y="1651000"/>
          <a:ext cx="4572000" cy="514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Chart" r:id="rId7" imgW="4571989" imgH="5143584" progId="MSGraph.Chart.8">
                  <p:embed followColorScheme="full"/>
                </p:oleObj>
              </mc:Choice>
              <mc:Fallback>
                <p:oleObj name="Chart" r:id="rId7" imgW="4571989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08500" y="1651000"/>
                        <a:ext cx="4572000" cy="514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128773"/>
              </p:ext>
            </p:extLst>
          </p:nvPr>
        </p:nvGraphicFramePr>
        <p:xfrm>
          <a:off x="7620000" y="457200"/>
          <a:ext cx="736600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Equation" r:id="rId9" imgW="406080" imgH="431640" progId="Equation.3">
                  <p:embed/>
                </p:oleObj>
              </mc:Choice>
              <mc:Fallback>
                <p:oleObj name="Equation" r:id="rId9" imgW="40608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20000" y="457200"/>
                        <a:ext cx="736600" cy="782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rShape1"/>
          <p:cNvSpPr/>
          <p:nvPr>
            <p:custDataLst>
              <p:tags r:id="rId4"/>
            </p:custDataLst>
          </p:nvPr>
        </p:nvSpPr>
        <p:spPr>
          <a:xfrm>
            <a:off x="172720" y="4007781"/>
            <a:ext cx="355600" cy="355600"/>
          </a:xfrm>
          <a:prstGeom prst="smileyFace">
            <a:avLst/>
          </a:prstGeom>
          <a:solidFill>
            <a:srgbClr val="FFFF00"/>
          </a:solidFill>
          <a:effectLst>
            <a:prstShdw prst="shdw14" dist="35921" dir="2700000">
              <a:scrgbClr r="0" g="0" b="0">
                <a:alpha val="50000"/>
              </a:scrgbClr>
            </a:prst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PAnswers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57200" y="1600200"/>
            <a:ext cx="4114800" cy="4525963"/>
          </a:xfrm>
        </p:spPr>
        <p:txBody>
          <a:bodyPr>
            <a:noAutofit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1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/>
              <a:t>2</a:t>
            </a:r>
            <a:endParaRPr lang="en-US" dirty="0" smtClean="0"/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1/2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1.5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-1.5</a:t>
            </a:r>
            <a:endParaRPr lang="en-US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28818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Choose the </a:t>
            </a:r>
            <a:r>
              <a:rPr lang="en-US" i="1" dirty="0"/>
              <a:t>complete</a:t>
            </a:r>
            <a:r>
              <a:rPr lang="en-US" dirty="0"/>
              <a:t> factorization of 3</a:t>
            </a:r>
            <a:r>
              <a:rPr lang="en-US" i="1" dirty="0"/>
              <a:t>x</a:t>
            </a:r>
            <a:r>
              <a:rPr lang="en-US" baseline="30000" dirty="0"/>
              <a:t>2</a:t>
            </a:r>
            <a:r>
              <a:rPr lang="en-US" dirty="0"/>
              <a:t> – 24</a:t>
            </a:r>
            <a:r>
              <a:rPr lang="en-US" i="1" dirty="0"/>
              <a:t>x</a:t>
            </a:r>
            <a:r>
              <a:rPr lang="en-US" dirty="0"/>
              <a:t> + 45</a:t>
            </a:r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323601194"/>
              </p:ext>
            </p:extLst>
          </p:nvPr>
        </p:nvGraphicFramePr>
        <p:xfrm>
          <a:off x="4508500" y="1651000"/>
          <a:ext cx="4572000" cy="514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Chart" r:id="rId7" imgW="4571989" imgH="5143584" progId="MSGraph.Chart.8">
                  <p:embed followColorScheme="full"/>
                </p:oleObj>
              </mc:Choice>
              <mc:Fallback>
                <p:oleObj name="Chart" r:id="rId7" imgW="4571989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08500" y="1651000"/>
                        <a:ext cx="4572000" cy="514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PAnswers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57200" y="1600200"/>
            <a:ext cx="41148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A.        3(</a:t>
            </a:r>
            <a:r>
              <a:rPr lang="en-US" i="1" dirty="0"/>
              <a:t>x</a:t>
            </a:r>
            <a:r>
              <a:rPr lang="en-US" dirty="0"/>
              <a:t> – 3)(</a:t>
            </a:r>
            <a:r>
              <a:rPr lang="en-US" i="1" dirty="0"/>
              <a:t>x</a:t>
            </a:r>
            <a:r>
              <a:rPr lang="en-US" dirty="0"/>
              <a:t> – 5)</a:t>
            </a:r>
          </a:p>
          <a:p>
            <a:pPr marL="0" indent="0">
              <a:buNone/>
            </a:pPr>
            <a:r>
              <a:rPr lang="en-US" dirty="0"/>
              <a:t>B.        (3</a:t>
            </a:r>
            <a:r>
              <a:rPr lang="en-US" i="1" dirty="0"/>
              <a:t>x</a:t>
            </a:r>
            <a:r>
              <a:rPr lang="en-US" dirty="0"/>
              <a:t> – 9)(</a:t>
            </a:r>
            <a:r>
              <a:rPr lang="en-US" i="1" dirty="0"/>
              <a:t>x</a:t>
            </a:r>
            <a:r>
              <a:rPr lang="en-US" dirty="0"/>
              <a:t> – 5)</a:t>
            </a:r>
          </a:p>
          <a:p>
            <a:pPr marL="0" indent="0">
              <a:buNone/>
            </a:pPr>
            <a:r>
              <a:rPr lang="en-US" dirty="0"/>
              <a:t>C.        (</a:t>
            </a:r>
            <a:r>
              <a:rPr lang="en-US" i="1" dirty="0"/>
              <a:t>x</a:t>
            </a:r>
            <a:r>
              <a:rPr lang="en-US" dirty="0"/>
              <a:t> – 3)(3</a:t>
            </a:r>
            <a:r>
              <a:rPr lang="en-US" i="1" dirty="0"/>
              <a:t>x</a:t>
            </a:r>
            <a:r>
              <a:rPr lang="en-US" dirty="0"/>
              <a:t> – 15)</a:t>
            </a:r>
          </a:p>
          <a:p>
            <a:pPr marL="0" indent="0">
              <a:buNone/>
            </a:pPr>
            <a:r>
              <a:rPr lang="en-US" dirty="0"/>
              <a:t>D.        3(</a:t>
            </a:r>
            <a:r>
              <a:rPr lang="en-US" i="1" dirty="0"/>
              <a:t>x</a:t>
            </a:r>
            <a:r>
              <a:rPr lang="en-US" dirty="0"/>
              <a:t> + 3)(</a:t>
            </a:r>
            <a:r>
              <a:rPr lang="en-US" i="1" dirty="0"/>
              <a:t>x</a:t>
            </a:r>
            <a:r>
              <a:rPr lang="en-US" dirty="0"/>
              <a:t> – 5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r>
              <a:rPr lang="en-US" dirty="0" smtClean="0"/>
              <a:t>E. 	   (</a:t>
            </a:r>
            <a:r>
              <a:rPr lang="en-US" i="1" dirty="0" smtClean="0"/>
              <a:t>x</a:t>
            </a:r>
            <a:r>
              <a:rPr lang="en-US" dirty="0" smtClean="0"/>
              <a:t> – 3)(</a:t>
            </a:r>
            <a:r>
              <a:rPr lang="en-US" i="1" dirty="0" smtClean="0"/>
              <a:t>x</a:t>
            </a:r>
            <a:r>
              <a:rPr lang="en-US" dirty="0" smtClean="0"/>
              <a:t> – 5)</a:t>
            </a:r>
            <a:endParaRPr lang="en-US" dirty="0"/>
          </a:p>
        </p:txBody>
      </p:sp>
      <p:sp>
        <p:nvSpPr>
          <p:cNvPr id="5" name="CorShape1"/>
          <p:cNvSpPr/>
          <p:nvPr>
            <p:custDataLst>
              <p:tags r:id="rId5"/>
            </p:custDataLst>
          </p:nvPr>
        </p:nvSpPr>
        <p:spPr>
          <a:xfrm>
            <a:off x="523240" y="1645920"/>
            <a:ext cx="3436176" cy="487680"/>
          </a:xfrm>
          <a:prstGeom prst="roundRect">
            <a:avLst/>
          </a:prstGeom>
          <a:noFill/>
          <a:ln w="25400" cap="flat" cmpd="sng" algn="ctr">
            <a:solidFill>
              <a:schemeClr val="folHlink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23016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Find </a:t>
            </a:r>
            <a:r>
              <a:rPr lang="en-US" b="1" u="sng" dirty="0" smtClean="0">
                <a:solidFill>
                  <a:srgbClr val="7030A0"/>
                </a:solidFill>
              </a:rPr>
              <a:t>all</a:t>
            </a:r>
            <a:r>
              <a:rPr lang="en-US" b="1" dirty="0" smtClean="0">
                <a:solidFill>
                  <a:srgbClr val="7030A0"/>
                </a:solidFill>
              </a:rPr>
              <a:t> </a:t>
            </a:r>
            <a:r>
              <a:rPr lang="en-US" dirty="0" smtClean="0"/>
              <a:t>roots of the polynomial</a:t>
            </a:r>
            <a:br>
              <a:rPr lang="en-US" dirty="0" smtClean="0"/>
            </a:br>
            <a:r>
              <a:rPr lang="en-US" dirty="0"/>
              <a:t> </a:t>
            </a:r>
            <a:r>
              <a:rPr lang="en-US" dirty="0" smtClean="0"/>
              <a:t>P(x)=</a:t>
            </a:r>
            <a:r>
              <a:rPr lang="en-US" i="1" dirty="0" smtClean="0"/>
              <a:t>x</a:t>
            </a:r>
            <a:r>
              <a:rPr lang="en-US" baseline="30000" dirty="0" smtClean="0"/>
              <a:t>3</a:t>
            </a:r>
            <a:r>
              <a:rPr lang="en-US" dirty="0"/>
              <a:t> + 3</a:t>
            </a:r>
            <a:r>
              <a:rPr lang="en-US" i="1" dirty="0"/>
              <a:t>x</a:t>
            </a:r>
            <a:r>
              <a:rPr lang="en-US" baseline="30000" dirty="0"/>
              <a:t>2</a:t>
            </a:r>
            <a:r>
              <a:rPr lang="en-US" dirty="0"/>
              <a:t> + 1</a:t>
            </a:r>
            <a:r>
              <a:rPr lang="en-US" i="1" dirty="0"/>
              <a:t>x</a:t>
            </a:r>
            <a:r>
              <a:rPr lang="en-US" dirty="0"/>
              <a:t> − 5</a:t>
            </a:r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38643013"/>
              </p:ext>
            </p:extLst>
          </p:nvPr>
        </p:nvGraphicFramePr>
        <p:xfrm>
          <a:off x="4508500" y="1651000"/>
          <a:ext cx="4572000" cy="514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1" name="Chart" r:id="rId7" imgW="4571989" imgH="5143584" progId="MSGraph.Chart.8">
                  <p:embed followColorScheme="full"/>
                </p:oleObj>
              </mc:Choice>
              <mc:Fallback>
                <p:oleObj name="Chart" r:id="rId7" imgW="4571989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08500" y="1651000"/>
                        <a:ext cx="4572000" cy="514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378514"/>
              </p:ext>
            </p:extLst>
          </p:nvPr>
        </p:nvGraphicFramePr>
        <p:xfrm>
          <a:off x="1111250" y="1752600"/>
          <a:ext cx="23479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2" name="Equation" r:id="rId9" imgW="863280" imgH="203040" progId="Equation.3">
                  <p:embed/>
                </p:oleObj>
              </mc:Choice>
              <mc:Fallback>
                <p:oleObj name="Equation" r:id="rId9" imgW="86328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11250" y="1752600"/>
                        <a:ext cx="2347913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PAnswers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304800" y="1600200"/>
            <a:ext cx="4114800" cy="3515139"/>
          </a:xfrm>
        </p:spPr>
        <p:txBody>
          <a:bodyPr>
            <a:noAutofit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0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0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0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000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4000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8200" y="1752600"/>
            <a:ext cx="152400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794831"/>
              </p:ext>
            </p:extLst>
          </p:nvPr>
        </p:nvGraphicFramePr>
        <p:xfrm>
          <a:off x="990600" y="2438400"/>
          <a:ext cx="25908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3" name="Equation" r:id="rId11" imgW="952200" imgH="203040" progId="Equation.3">
                  <p:embed/>
                </p:oleObj>
              </mc:Choice>
              <mc:Fallback>
                <p:oleObj name="Equation" r:id="rId11" imgW="952200" imgH="203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438400"/>
                        <a:ext cx="2590800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4553474"/>
              </p:ext>
            </p:extLst>
          </p:nvPr>
        </p:nvGraphicFramePr>
        <p:xfrm>
          <a:off x="1041400" y="3184525"/>
          <a:ext cx="255746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4" name="Equation" r:id="rId13" imgW="939600" imgH="203040" progId="Equation.3">
                  <p:embed/>
                </p:oleObj>
              </mc:Choice>
              <mc:Fallback>
                <p:oleObj name="Equation" r:id="rId13" imgW="939600" imgH="203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1400" y="3184525"/>
                        <a:ext cx="2557463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5541193"/>
              </p:ext>
            </p:extLst>
          </p:nvPr>
        </p:nvGraphicFramePr>
        <p:xfrm>
          <a:off x="1163638" y="3886200"/>
          <a:ext cx="23145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5" name="Equation" r:id="rId15" imgW="850680" imgH="203040" progId="Equation.3">
                  <p:embed/>
                </p:oleObj>
              </mc:Choice>
              <mc:Fallback>
                <p:oleObj name="Equation" r:id="rId15" imgW="850680" imgH="203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3638" y="3886200"/>
                        <a:ext cx="2314575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8601510"/>
              </p:ext>
            </p:extLst>
          </p:nvPr>
        </p:nvGraphicFramePr>
        <p:xfrm>
          <a:off x="1049338" y="4616450"/>
          <a:ext cx="2624137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6" name="Equation" r:id="rId17" imgW="965160" imgH="203040" progId="Equation.3">
                  <p:embed/>
                </p:oleObj>
              </mc:Choice>
              <mc:Fallback>
                <p:oleObj name="Equation" r:id="rId17" imgW="965160" imgH="203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9338" y="4616450"/>
                        <a:ext cx="2624137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CorShape1"/>
          <p:cNvSpPr/>
          <p:nvPr>
            <p:custDataLst>
              <p:tags r:id="rId5"/>
            </p:custDataLst>
          </p:nvPr>
        </p:nvSpPr>
        <p:spPr>
          <a:xfrm>
            <a:off x="385041" y="2403687"/>
            <a:ext cx="444500" cy="444500"/>
          </a:xfrm>
          <a:prstGeom prst="smileyFace">
            <a:avLst/>
          </a:prstGeom>
          <a:solidFill>
            <a:srgbClr val="FFFF00"/>
          </a:solidFill>
          <a:effectLst>
            <a:prstShdw prst="shdw14" dist="35921" dir="2700000">
              <a:scrgbClr r="0" g="0" b="0">
                <a:alpha val="50000"/>
              </a:scrgbClr>
            </a:prst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73677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PAnswers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1600200"/>
            <a:ext cx="4114800" cy="4525963"/>
          </a:xfrm>
        </p:spPr>
        <p:txBody>
          <a:bodyPr>
            <a:noAutofit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/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76" y="533399"/>
            <a:ext cx="8622723" cy="5116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093276165"/>
              </p:ext>
            </p:extLst>
          </p:nvPr>
        </p:nvGraphicFramePr>
        <p:xfrm>
          <a:off x="2743200" y="3512127"/>
          <a:ext cx="2980267" cy="335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Chart" r:id="rId8" imgW="4571989" imgH="5143584" progId="MSGraph.Chart.8">
                  <p:embed followColorScheme="full"/>
                </p:oleObj>
              </mc:Choice>
              <mc:Fallback>
                <p:oleObj name="Chart" r:id="rId8" imgW="4571989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43200" y="3512127"/>
                        <a:ext cx="2980267" cy="335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rShape1"/>
          <p:cNvSpPr/>
          <p:nvPr>
            <p:custDataLst>
              <p:tags r:id="rId5"/>
            </p:custDataLst>
          </p:nvPr>
        </p:nvSpPr>
        <p:spPr>
          <a:xfrm>
            <a:off x="5611091" y="4648200"/>
            <a:ext cx="1143000" cy="772748"/>
          </a:xfrm>
          <a:prstGeom prst="star5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FF"/>
              </a:gs>
            </a:gsLst>
            <a:path path="rect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prstShdw prst="shdw14" dist="35921" dir="2700000">
              <a:scrgbClr r="0" g="0" b="0">
                <a:alpha val="50000"/>
              </a:scrgbClr>
            </a:prst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20835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152400" y="1219200"/>
            <a:ext cx="8763000" cy="1143000"/>
          </a:xfrm>
        </p:spPr>
        <p:txBody>
          <a:bodyPr>
            <a:noAutofit/>
          </a:bodyPr>
          <a:lstStyle/>
          <a:p>
            <a:r>
              <a:rPr lang="en-US" sz="3200" dirty="0"/>
              <a:t>A substance decays at an annual  rate of 15%.  If the initial amount of the substance is 300 grams, which of the following functions models the remaining amount of the substance, in grams, t years later?</a:t>
            </a:r>
          </a:p>
        </p:txBody>
      </p:sp>
      <p:sp>
        <p:nvSpPr>
          <p:cNvPr id="3" name="TPAnswers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304800" y="3276600"/>
            <a:ext cx="4114800" cy="4525963"/>
          </a:xfrm>
        </p:spPr>
        <p:txBody>
          <a:bodyPr>
            <a:noAutofit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8" y="2895600"/>
            <a:ext cx="845038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674397629"/>
              </p:ext>
            </p:extLst>
          </p:nvPr>
        </p:nvGraphicFramePr>
        <p:xfrm>
          <a:off x="3200400" y="4025900"/>
          <a:ext cx="2517422" cy="283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Chart" r:id="rId8" imgW="4571989" imgH="5143584" progId="MSGraph.Chart.8">
                  <p:embed followColorScheme="full"/>
                </p:oleObj>
              </mc:Choice>
              <mc:Fallback>
                <p:oleObj name="Chart" r:id="rId8" imgW="4571989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00400" y="4025900"/>
                        <a:ext cx="2517422" cy="283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rShape1"/>
          <p:cNvSpPr/>
          <p:nvPr>
            <p:custDataLst>
              <p:tags r:id="rId5"/>
            </p:custDataLst>
          </p:nvPr>
        </p:nvSpPr>
        <p:spPr>
          <a:xfrm>
            <a:off x="5130800" y="3117273"/>
            <a:ext cx="812800" cy="609600"/>
          </a:xfrm>
          <a:prstGeom prst="star5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FF"/>
              </a:gs>
            </a:gsLst>
            <a:path path="rect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prstShdw prst="shdw14" dist="35921" dir="2700000">
              <a:scrgbClr r="0" g="0" b="0">
                <a:alpha val="50000"/>
              </a:scrgbClr>
            </a:prst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60169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618863132"/>
              </p:ext>
            </p:extLst>
          </p:nvPr>
        </p:nvGraphicFramePr>
        <p:xfrm>
          <a:off x="5943600" y="3265486"/>
          <a:ext cx="3136900" cy="352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" name="Chart" r:id="rId7" imgW="4571989" imgH="5143584" progId="MSGraph.Chart.8">
                  <p:embed followColorScheme="full"/>
                </p:oleObj>
              </mc:Choice>
              <mc:Fallback>
                <p:oleObj name="Chart" r:id="rId7" imgW="4571989" imgH="514358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43600" y="3265486"/>
                        <a:ext cx="3136900" cy="3529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PAnswers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57200" y="1600200"/>
            <a:ext cx="4114800" cy="4525963"/>
          </a:xfrm>
        </p:spPr>
        <p:txBody>
          <a:bodyPr>
            <a:noAutofit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838200"/>
            <a:ext cx="8774723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rShape1"/>
          <p:cNvSpPr/>
          <p:nvPr>
            <p:custDataLst>
              <p:tags r:id="rId5"/>
            </p:custDataLst>
          </p:nvPr>
        </p:nvSpPr>
        <p:spPr>
          <a:xfrm rot="10800000">
            <a:off x="5791200" y="1749906"/>
            <a:ext cx="355600" cy="355600"/>
          </a:xfrm>
          <a:custGeom>
            <a:avLst/>
            <a:gdLst/>
            <a:ahLst/>
            <a:cxnLst/>
            <a:rect l="0" t="0" r="0" b="0"/>
            <a:pathLst>
              <a:path w="1524001" h="1752601">
                <a:moveTo>
                  <a:pt x="1295400" y="1066800"/>
                </a:moveTo>
                <a:lnTo>
                  <a:pt x="1524000" y="533400"/>
                </a:lnTo>
                <a:lnTo>
                  <a:pt x="914400" y="0"/>
                </a:lnTo>
                <a:lnTo>
                  <a:pt x="0" y="1447800"/>
                </a:lnTo>
                <a:lnTo>
                  <a:pt x="0" y="1752600"/>
                </a:lnTo>
                <a:lnTo>
                  <a:pt x="990600" y="533400"/>
                </a:lnTo>
                <a:close/>
              </a:path>
            </a:pathLst>
          </a:custGeom>
          <a:solidFill>
            <a:srgbClr val="00C800"/>
          </a:solidFill>
          <a:ln w="25400" cap="flat" cmpd="sng" algn="ctr">
            <a:noFill/>
            <a:prstDash val="solid"/>
          </a:ln>
          <a:effectLst>
            <a:prstShdw prst="shdw14" dist="35921" dir="2700000">
              <a:scrgbClr r="0" g="0" b="0">
                <a:alpha val="50000"/>
              </a:scrgbClr>
            </a:prst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rgbClr val="000000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60169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repeatDur="0" restart="neve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POINTVERSION" val="14.0"/>
  <p:tag name="TPVERSION" val="2008"/>
  <p:tag name="PPVERSION" val="14.0"/>
  <p:tag name="TPFULLVERSION" val="4.5.1.2243"/>
  <p:tag name="DELIMITERS" val="3.1"/>
  <p:tag name="TASKPANEKEY" val="d2c636fd-23e5-472b-83ab-5f6691a530d4"/>
  <p:tag name="SHOWBARVISIBLE" val="True"/>
  <p:tag name="USESECONDARYMONITOR" val="True"/>
  <p:tag name="SAVECSVWITHSESSION" val="True"/>
  <p:tag name="CSVFORMAT" val="0"/>
  <p:tag name="BULLETTYPE" val="3"/>
  <p:tag name="ANSWERNOWSTYLE" val="-1"/>
  <p:tag name="ANSWERNOWTEXT" val="Answer Now"/>
  <p:tag name="COUNTDOWNSTYLE" val="-1"/>
  <p:tag name="RESPCOUNTERSTYLE" val="-1"/>
  <p:tag name="RESPCOUNTERFORMAT" val="0"/>
  <p:tag name="RESPTABLESTYLE" val="-1"/>
  <p:tag name="COUNTDOWNSECONDS" val="10"/>
  <p:tag name="INPUTSOURCE" val="1"/>
  <p:tag name="NUMRESPONSES" val="1"/>
  <p:tag name="ALLOWDUPLICATES" val="False"/>
  <p:tag name="BACKUPSESSIONS" val="True"/>
  <p:tag name="BACKUPMAINTENANCE" val="7"/>
  <p:tag name="CHARTVALUEFORMAT" val="0%"/>
  <p:tag name="AUTOADVANCE" val="False"/>
  <p:tag name="REVIEWONLY" val="False"/>
  <p:tag name="ROTATIONINTERVAL" val="2"/>
  <p:tag name="AUTOUPDATEALIASES" val="True"/>
  <p:tag name="STDCHART" val="1"/>
  <p:tag name="RACEENDPOINTS" val="100"/>
  <p:tag name="RACERSMAXDISPLAYED" val="5"/>
  <p:tag name="RACEANIMATIONSPEED" val="3"/>
  <p:tag name="SKIPREMAININGRACESLIDES" val="True"/>
  <p:tag name="PARTICIPANTSINLEADERBOARD" val="5"/>
  <p:tag name="TEAMSINLEADERBOARD" val="5"/>
  <p:tag name="MAXRESPONDERS" val="5"/>
  <p:tag name="BUBBLENAMEVISIBLE" val="True"/>
  <p:tag name="BUBBLESIZEVISIBLE" val="True"/>
  <p:tag name="BUBBLEVALUEFORMAT" val="0.0"/>
  <p:tag name="BUBBLEGROUPING" val="3"/>
  <p:tag name="DEFAULTNUMTEAMS" val="5"/>
  <p:tag name="CUSTOMGRIDBACKCOLOR" val="-722948"/>
  <p:tag name="CUSTOMCELLFORECOLOR" val="-16777216"/>
  <p:tag name="CUSTOMCELLBACKCOLOR1" val="-657956"/>
  <p:tag name="CUSTOMCELLBACKCOLOR2" val="-13395457"/>
  <p:tag name="CUSTOMCELLBACKCOLOR3" val="-268652"/>
  <p:tag name="CUSTOMCELLBACKCOLOR4" val="-8355712"/>
  <p:tag name="USESCHEMECOLORS" val="True"/>
  <p:tag name="DISPLAYNAME" val="True"/>
  <p:tag name="DISPLAYDEVICENUMBER" val="True"/>
  <p:tag name="DISPLAYDEVICEID" val="True"/>
  <p:tag name="GRIDOPACITY" val="90"/>
  <p:tag name="GRIDROTATIONINTERVAL" val="2"/>
  <p:tag name="AUTOSIZEGRID" val="True"/>
  <p:tag name="GRIDSIZE" val="{Width=800, Height=600}"/>
  <p:tag name="GRIDPOSITION" val="1"/>
  <p:tag name="GRIDFONTSIZE" val="12"/>
  <p:tag name="POLLINGCYCLE" val="2"/>
  <p:tag name="CHARTCOLORS" val="0"/>
  <p:tag name="CHARTLABELS" val="1"/>
  <p:tag name="RESETCHARTS" val="True"/>
  <p:tag name="INCLUDENONRESPONDERS" val="False"/>
  <p:tag name="MULTIRESPDIVISOR" val="1"/>
  <p:tag name="INCLUDEPPT" val="True"/>
  <p:tag name="ALLOWUSERFEEDBACK" val="True"/>
  <p:tag name="CORRECTPOINTVALUE" val="1"/>
  <p:tag name="INCORRECTPOINTVALUE" val="0"/>
  <p:tag name="REALTIMEBACKUP" val="False"/>
  <p:tag name="REALTIMEBACKUPPATH" val="(None)"/>
  <p:tag name="ZEROBASED" val="False"/>
  <p:tag name="AUTOADJUSTPARTRANGE" val="True"/>
  <p:tag name="CHARTSCALE" val="True"/>
  <p:tag name="ADVANCEDSETTINGSVIEW" val="False"/>
  <p:tag name="FIBDISPLAYRESULTS" val="True"/>
  <p:tag name="FIBNUMRESULTS" val="5"/>
  <p:tag name="FIBINCLUDEOTHER" val="True"/>
  <p:tag name="FIBDISPLAYKEYWORDS" val="True"/>
  <p:tag name="PRRESPONSE1" val="10"/>
  <p:tag name="PRRESPONSE2" val="9"/>
  <p:tag name="PRRESPONSE3" val="8"/>
  <p:tag name="PRRESPONSE4" val="7"/>
  <p:tag name="PRRESPONSE5" val="6"/>
  <p:tag name="PRRESPONSE6" val="5"/>
  <p:tag name="PRRESPONSE7" val="4"/>
  <p:tag name="PRRESPONSE8" val="3"/>
  <p:tag name="PRRESPONSE9" val="2"/>
  <p:tag name="PRRESPONSE10" val="1"/>
  <p:tag name="SHOWFLASHWARNING" val="True"/>
  <p:tag name="ALWAYSOPENPOLL" val="False"/>
  <p:tag name="EXPANDSHOWBAR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SHAPE" val="True"/>
  <p:tag name="SHAPETYPE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BE1640B5BF204BFC86DDF05D0C9EB00A"/>
  <p:tag name="SLIDEID" val="BE1640B5BF204BFC86DDF05D0C9EB00A"/>
  <p:tag name="SLIDEORDER" val="1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DELIMITERS" val="3.1"/>
  <p:tag name="VALUEFORMAT" val="0%"/>
  <p:tag name="QUESTIONALIAS" val=" If f(x) = –4x2 – 5x + 2, find "/>
  <p:tag name="ANSWERSALIAS" val="1|smicln|2|smicln|1/2|smicln|1.5|smicln|-1.5"/>
  <p:tag name="VALUES" val="Incorrect|smicln|Incorrect|smicln|Incorrect|smicln|Incorrect|smicln|Correct"/>
  <p:tag name="TOTALRESPONSES" val="0"/>
  <p:tag name="ANONYMOUSTEMP" val="Fals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TYPE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SHAPE" val="True"/>
  <p:tag name="SHAPETYPE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BULLETS" val="3"/>
  <p:tag name="OLDNUMANSWERS" val="5"/>
  <p:tag name="TEXTLENGTH" val="16"/>
  <p:tag name="FONTSIZE" val="32"/>
  <p:tag name="BULLETTYPE" val="ppBulletArabicPeriod"/>
  <p:tag name="ANSWERTEXT" val="1&#10;2&#10;1/2&#10;1.5&#10;-1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02CB12B592EA40D7880221E224396841"/>
  <p:tag name="SLIDEID" val="02CB12B592EA40D7880221E224396841"/>
  <p:tag name="SLIDEORDER" val="1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DELIMITERS" val="3.1"/>
  <p:tag name="VALUEFORMAT" val="0%"/>
  <p:tag name="QUESTIONALIAS" val="Choose the complete factorization of 3x2 – 24x + 45"/>
  <p:tag name="ANSWERSALIAS" val="A.        3(x – 3)(x – 5)|smicln|B.        (3x – 9)(x – 5)|smicln|C.        (x – 3)(3x – 15)|smicln|D.        3(x + 3)(x – 5)|smicln|E.     (x – 3)(x – 5)"/>
  <p:tag name="VALUES" val="Correct|smicln|Incorrect|smicln|Incorrect|smicln|Incorrect|smicln|Incorrect"/>
  <p:tag name="TOTALRESPONSES" val="0"/>
  <p:tag name="ANONYMOUSTEMP" val="Fals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TYPE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BULLETS" val="3"/>
  <p:tag name="OLDNUMANSWERS" val="5"/>
  <p:tag name="TEXTLENGTH" val="126"/>
  <p:tag name="FONTSIZE" val="32"/>
  <p:tag name="BULLETTYPE" val="ppBulletArabicPeriod"/>
  <p:tag name="ANSWERTEXT" val="A.        3(x – 3)(x – 5)&#10;B.        (3x – 9)(x – 5)&#10;C.        (x – 3)(3x – 15)&#10;D.        3(x + 3)(x – 5)&#10;E.     (x – 3)(x – 5)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SHAPE" val="True"/>
  <p:tag name="SHAPE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5333CCB389D74C19822ECB00405F1D22"/>
  <p:tag name="SLIDEID" val="5333CCB389D74C19822ECB00405F1D22"/>
  <p:tag name="SLIDEORDER" val="1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DELIMITERS" val="3.1"/>
  <p:tag name="VALUEFORMAT" val="0%"/>
  <p:tag name="QUESTIONALIAS" val="Find all roots of the polynomial  P(x)=x3 + 3x2 + 1x − 5"/>
  <p:tag name="ANSWERSALIAS" val=".|smicln|.|smicln|.|smicln|.|smicln|."/>
  <p:tag name="VALUES" val="Incorrect|smicln|Correct|smicln|Incorrect|smicln|Incorrect|smicln|Incorrect"/>
  <p:tag name="TOTALRESPONSES" val="0"/>
  <p:tag name="ANONYMOUSTEMP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TYPE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BULLETS" val="3"/>
  <p:tag name="OLDNUMANSWERS" val="5"/>
  <p:tag name="TEXTLENGTH" val="9"/>
  <p:tag name="FONTSIZE" val="40"/>
  <p:tag name="BULLETTYPE" val="ppBulletArabicPeriod"/>
  <p:tag name="ANSWERTEXT" val=".&#10;.&#10;.&#10;.&#10;.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SHAPE" val="True"/>
  <p:tag name="SHAPETYPE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752E25275DAA48939D979EB451DC605F"/>
  <p:tag name="SLIDEID" val="752E25275DAA48939D979EB451DC605F"/>
  <p:tag name="SLIDEORDER" val="1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DELIMITERS" val="3.1"/>
  <p:tag name="VALUEFORMAT" val="0%"/>
  <p:tag name="QUESTIONALIAS" val="."/>
  <p:tag name="ANSWERSALIAS" val=".|smicln|.|smicln|.|smicln|.|smicln|."/>
  <p:tag name="VALUES" val="Incorrect|smicln|Incorrect|smicln|Incorrect|smicln|Correct|smicln|Incorrect"/>
  <p:tag name="TOTALRESPONSES" val="0"/>
  <p:tag name="ANONYMOUSTEMP" val="Fals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BULLETS" val="3"/>
  <p:tag name="OLDNUMANSWERS" val="5"/>
  <p:tag name="TEXTLENGTH" val="9"/>
  <p:tag name="FONTSIZE" val="32"/>
  <p:tag name="BULLETTYPE" val="ppBulletArabicPeriod"/>
  <p:tag name="ANSWERTEXT" val=".&#10;.&#10;.&#10;.&#10;.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TYPE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SHAPE" val="True"/>
  <p:tag name="SHAPETYPE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ID" val="752E25275DAA48939D979EB451DC605F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DELIMITERS" val="3.1"/>
  <p:tag name="VALUEFORMAT" val="0%"/>
  <p:tag name="ANSWERSALIAS" val=".|smicln|.|smicln|.|smicln|.|smicln|."/>
  <p:tag name="SLIDEORDER" val="2"/>
  <p:tag name="SLIDEGUID" val="4F318AF267ED405D94A35230852A39E8"/>
  <p:tag name="QUESTIONALIAS" val="A substance decays at an annual  rate of 15%.  If the initial amount of the substance is 300 grams, which of the following functions models the remaining amount of the substance, in grams, t years later?"/>
  <p:tag name="VALUES" val="Incorrect|smicln|Incorrect|smicln|Correct|smicln|Incorrect|smicln|Incorrect"/>
  <p:tag name="TOTALRESPONSES" val="0"/>
  <p:tag name="ANONYMOUSTEMP" val="Fals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BULLETS" val="3"/>
  <p:tag name="OLDNUMANSWERS" val="5"/>
  <p:tag name="TEXTLENGTH" val="9"/>
  <p:tag name="FONTSIZE" val="32"/>
  <p:tag name="BULLETTYPE" val="ppBulletArabicPeriod"/>
  <p:tag name="ANSWERTEXT" val=".&#10;.&#10;.&#10;.&#10;.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TYPE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EC2FD541B68249CFABB568E5DEF8D35F"/>
  <p:tag name="SLIDEID" val="EC2FD541B68249CFABB568E5DEF8D35F"/>
  <p:tag name="SLIDEORDER" val="1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DELIMITERS" val="3.1"/>
  <p:tag name="VALUEFORMAT" val="0%"/>
  <p:tag name="QUESTIONALIAS" val="Multiply the following expression  –2(x + 5)(3x – 2)"/>
  <p:tag name="ANSWERSALIAS" val="2x2 – x|smicln|–6x2 + 26x + 20|smicln|–12x2 – 52x + 40|smicln|–6x2 – 26x + 20|smicln|12x2 + 52x  – 40"/>
  <p:tag name="VALUES" val="Incorrect|smicln|Incorrect|smicln|Incorrect|smicln|Correct|smicln|Incorrect"/>
  <p:tag name="TOTALRESPONSES" val="0"/>
  <p:tag name="ANONYMOUSTEMP" val="Fals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SHAPE" val="True"/>
  <p:tag name="SHAPETYPE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ID" val="752E25275DAA48939D979EB451DC605F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DELIMITERS" val="3.1"/>
  <p:tag name="VALUEFORMAT" val="0%"/>
  <p:tag name="QUESTIONALIAS" val="."/>
  <p:tag name="ANSWERSALIAS" val=".|smicln|.|smicln|.|smicln|.|smicln|."/>
  <p:tag name="SLIDEORDER" val="2"/>
  <p:tag name="SLIDEGUID" val="950C12A9727D4250A0F406B00BEFEDB5"/>
  <p:tag name="VALUES" val="Incorrect|smicln|Correct|smicln|Incorrect|smicln|Incorrect|smicln|Incorrect"/>
  <p:tag name="TOTALRESPONSES" val="0"/>
  <p:tag name="ANONYMOUSTEMP" val="Fals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TYPE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BULLETS" val="3"/>
  <p:tag name="OLDNUMANSWERS" val="5"/>
  <p:tag name="TEXTLENGTH" val="9"/>
  <p:tag name="FONTSIZE" val="32"/>
  <p:tag name="BULLETTYPE" val="ppBulletArabicPeriod"/>
  <p:tag name="ANSWERTEXT" val=".&#10;.&#10;.&#10;.&#10;.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SHAPE" val="True"/>
  <p:tag name="SHAPETYPE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ID" val="752E25275DAA48939D979EB451DC605F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DELIMITERS" val="3.1"/>
  <p:tag name="VALUEFORMAT" val="0%"/>
  <p:tag name="ANSWERSALIAS" val=".|smicln|.|smicln|.|smicln|.|smicln|."/>
  <p:tag name="SLIDEORDER" val="2"/>
  <p:tag name="SLIDEGUID" val="D75612CF90CF4A54AD33F883EC89ED00"/>
  <p:tag name="QUESTIONALIAS" val=" No negative exponents or decimals."/>
  <p:tag name="VALUES" val="Incorrect|smicln|Incorrect|smicln|Incorrect|smicln|Correct|smicln|Incorrect"/>
  <p:tag name="TOTALRESPONSES" val="0"/>
  <p:tag name="ANONYMOUSTEMP" val="Fals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TYPE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BULLETS" val="3"/>
  <p:tag name="OLDNUMANSWERS" val="5"/>
  <p:tag name="TEXTLENGTH" val="9"/>
  <p:tag name="FONTSIZE" val="32"/>
  <p:tag name="BULLETTYPE" val="ppBulletArabicPeriod"/>
  <p:tag name="ANSWERTEXT" val=".&#10;.&#10;.&#10;.&#10;.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SHAPE" val="True"/>
  <p:tag name="SHAPETYPE" val="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ID" val="752E25275DAA48939D979EB451DC605F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DELIMITERS" val="3.1"/>
  <p:tag name="VALUEFORMAT" val="0%"/>
  <p:tag name="SLIDEORDER" val="3"/>
  <p:tag name="SLIDEGUID" val="39C413ED3C794A909D50E389E2F70B7E"/>
  <p:tag name="QUESTIONALIAS" val="Simplify the rational expression"/>
  <p:tag name="ANSWERSALIAS" val=".|smicln|.|smicln|.|smicln|.|smicln|."/>
  <p:tag name="VALUES" val="Incorrect|smicln|Incorrect|smicln|Incorrect|smicln|Correct|smicln|Incorrect"/>
  <p:tag name="TOTALRESPONSES" val="0"/>
  <p:tag name="ANONYMOUSTEMP" val="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TYPE" val="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TYPE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BULLETS" val="3"/>
  <p:tag name="OLDNUMANSWERS" val="5"/>
  <p:tag name="TEXTLENGTH" val="9"/>
  <p:tag name="FONTSIZE" val="44"/>
  <p:tag name="BULLETTYPE" val="ppBulletArabicPeriod"/>
  <p:tag name="ANSWERTEXT" val=".&#10;.&#10;.&#10;.&#10;.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SHAPE" val="True"/>
  <p:tag name="SHAPETYPE" val="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ID" val="752E25275DAA48939D979EB451DC605F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DELIMITERS" val="3.1"/>
  <p:tag name="VALUEFORMAT" val="0%"/>
  <p:tag name="ANSWERSALIAS" val=".|smicln|.|smicln|.|smicln|.|smicln|."/>
  <p:tag name="SLIDEORDER" val="3"/>
  <p:tag name="SLIDEGUID" val="9310A13CA12147B38096DA216F367BB9"/>
  <p:tag name="QUESTIONALIAS" val="Add the rational expression"/>
  <p:tag name="VALUES" val="Incorrect|smicln|Incorrect|smicln|Incorrect|smicln|Incorrect|smicln|Correct"/>
  <p:tag name="TOTALRESPONSES" val="0"/>
  <p:tag name="ANONYMOUSTEMP" val="Fals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TYPE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BULLETS" val="3"/>
  <p:tag name="OLDNUMANSWERS" val="5"/>
  <p:tag name="TEXTLENGTH" val="9"/>
  <p:tag name="FONTSIZE" val="40"/>
  <p:tag name="BULLETTYPE" val="ppBulletArabicPeriod"/>
  <p:tag name="ANSWERTEXT" val=".&#10;.&#10;.&#10;.&#10;.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SHAPE" val="True"/>
  <p:tag name="SHAPETYPE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ID" val="752E25275DAA48939D979EB451DC605F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DELIMITERS" val="3.1"/>
  <p:tag name="VALUEFORMAT" val="0%"/>
  <p:tag name="SLIDEORDER" val="4"/>
  <p:tag name="SLIDEGUID" val="8DD2992D2DC947EB8E175FB7D4B3F37A"/>
  <p:tag name="QUESTIONALIAS" val="Divide the rational expression"/>
  <p:tag name="ANSWERSALIAS" val=".|smicln|.|smicln|.|smicln|."/>
  <p:tag name="VALUES" val="Correct|smicln|Incorrect|smicln|Incorrect|smicln|Incorrect"/>
  <p:tag name="TOTALRESPONSES" val="0"/>
  <p:tag name="ANONYMOUSTEMP" val="Fals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TYPE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BULLETS" val="3"/>
  <p:tag name="OLDNUMANSWERS" val="4"/>
  <p:tag name="TEXTLENGTH" val="7"/>
  <p:tag name="FONTSIZE" val="44"/>
  <p:tag name="BULLETTYPE" val="ppBulletArabicPeriod"/>
  <p:tag name="ANSWERTEXT" val=".&#10;.&#10;.&#10;.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SHAPE" val="True"/>
  <p:tag name="SHAPETYPE" val="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SHAPE" val="True"/>
  <p:tag name="SHAPETYPE" val="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ID" val="752E25275DAA48939D979EB451DC605F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DELIMITERS" val="3.1"/>
  <p:tag name="VALUEFORMAT" val="0%"/>
  <p:tag name="QUESTIONALIAS" val="."/>
  <p:tag name="ANSWERSALIAS" val=".|smicln|.|smicln|.|smicln|.|smicln|."/>
  <p:tag name="SLIDEORDER" val="3"/>
  <p:tag name="SLIDEGUID" val="640680E64E0542A3A279AB4DF0EC1F5D"/>
  <p:tag name="VALUES" val="Incorrect|smicln|Incorrect|smicln|Incorrect|smicln|Incorrect|smicln|Correct"/>
  <p:tag name="TOTALRESPONSES" val="0"/>
  <p:tag name="ANONYMOUSTEMP" val="Fals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TYPE" val="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BULLETS" val="3"/>
  <p:tag name="OLDNUMANSWERS" val="5"/>
  <p:tag name="TEXTLENGTH" val="9"/>
  <p:tag name="FONTSIZE" val="60"/>
  <p:tag name="BULLETTYPE" val="ppBulletArabicPeriod"/>
  <p:tag name="ANSWERTEXT" val=".&#10;.&#10;.&#10;.&#10;.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SHAPE" val="True"/>
  <p:tag name="SHAPETYPE" val="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ID" val="752E25275DAA48939D979EB451DC605F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DELIMITERS" val="3.1"/>
  <p:tag name="VALUEFORMAT" val="0%"/>
  <p:tag name="QUESTIONALIAS" val="."/>
  <p:tag name="ANSWERSALIAS" val=".|smicln|.|smicln|.|smicln|.|smicln|."/>
  <p:tag name="SLIDEORDER" val="4"/>
  <p:tag name="SLIDEGUID" val="DBE5AC6DBA0749AC82D2BDA7BEBCF053"/>
  <p:tag name="VALUES" val="Incorrect|smicln|Correct|smicln|Incorrect|smicln|Incorrect|smicln|Incorrect"/>
  <p:tag name="TOTALRESPONSES" val="0"/>
  <p:tag name="ANONYMOUSTEMP" val="Fals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TYPE" val="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BULLETS" val="3"/>
  <p:tag name="OLDNUMANSWERS" val="5"/>
  <p:tag name="TEXTLENGTH" val="9"/>
  <p:tag name="FONTSIZE" val="32"/>
  <p:tag name="BULLETTYPE" val="ppBulletArabicPeriod"/>
  <p:tag name="ANSWERTEXT" val=".&#10;.&#10;.&#10;.&#10;.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SHAPE" val="True"/>
  <p:tag name="SHAPETYPE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ID" val="752E25275DAA48939D979EB451DC605F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DELIMITERS" val="3.1"/>
  <p:tag name="VALUEFORMAT" val="0%"/>
  <p:tag name="SLIDEORDER" val="4"/>
  <p:tag name="SLIDEGUID" val="7CC10FC2E5CE43C490EBB15A7284C50A"/>
  <p:tag name="QUESTIONALIAS" val="Write the exact equation of the graph shown at right"/>
  <p:tag name="ANSWERSALIAS" val=".|smicln|.|smicln|.|smicln|.|smicln|."/>
  <p:tag name="TOTALRESPONSES" val="0"/>
  <p:tag name="ANONYMOUSTEMP" val="False"/>
  <p:tag name="VALUES" val="Incorrect|smicln|Incorrect|smicln|Incorrect|smicln|Correct|smicln|Incorrect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BULLETS" val="3"/>
  <p:tag name="OLDNUMANSWERS" val="5"/>
  <p:tag name="TEXTLENGTH" val="73"/>
  <p:tag name="FONTSIZE" val="32"/>
  <p:tag name="BULLETTYPE" val="ppBulletArabicPeriod"/>
  <p:tag name="ANSWERTEXT" val="2x2 – x&#10;–6x2 + 26x + 20&#10;–12x2 – 52x + 40&#10;–6x2 – 26x + 20&#10;12x2 + 52x  – 4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TYPE" val="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BULLETS" val="3"/>
  <p:tag name="OLDNUMANSWERS" val="5"/>
  <p:tag name="TEXTLENGTH" val="9"/>
  <p:tag name="FONTSIZE" val="54"/>
  <p:tag name="BULLETTYPE" val="ppBulletArabicPeriod"/>
  <p:tag name="ANSWERTEXT" val=".&#10;.&#10;.&#10;.&#10;.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SHAPE" val="True"/>
  <p:tag name="SHAPETYPE" val="6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ID" val="752E25275DAA48939D979EB451DC605F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DELIMITERS" val="3.1"/>
  <p:tag name="VALUEFORMAT" val="0%"/>
  <p:tag name="ANSWERSALIAS" val=".|smicln|.|smicln|.|smicln|.|smicln|."/>
  <p:tag name="SLIDEORDER" val="4"/>
  <p:tag name="SLIDEGUID" val="BC7AFBED9EE54323B723B915D1B78DC7"/>
  <p:tag name="QUESTIONALIAS" val="Evaluate "/>
  <p:tag name="TOTALRESPONSES" val="0"/>
  <p:tag name="ANONYMOUSTEMP" val="False"/>
  <p:tag name="VALUES" val="Incorrect|smicln|Incorrect|smicln|Correct|smicln|Incorrect|smicln|Incorrect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TYPE" val="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BULLETS" val="3"/>
  <p:tag name="OLDNUMANSWERS" val="5"/>
  <p:tag name="TEXTLENGTH" val="9"/>
  <p:tag name="FONTSIZE" val="54"/>
  <p:tag name="BULLETTYPE" val="ppBulletArabicPeriod"/>
  <p:tag name="ANSWERTEXT" val=".&#10;.&#10;.&#10;.&#10;.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SHAPE" val="True"/>
  <p:tag name="SHAPETYPE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1040A53215C44B13AC75650C70EB592F"/>
  <p:tag name="SLIDEID" val="1040A53215C44B13AC75650C70EB592F"/>
  <p:tag name="SLIDEORDER" val="1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DELIMITERS" val="3.1"/>
  <p:tag name="VALUEFORMAT" val="0%"/>
  <p:tag name="ANSWERSALIAS" val=".|smicln|.|smicln|.|smicln|.|smicln|."/>
  <p:tag name="QUESTIONALIAS" val="What is the domain and range of the function"/>
  <p:tag name="VALUES" val="Correct|smicln|Incorrect|smicln|Incorrect|smicln|Incorrect|smicln|Incorrect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TYPE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BULLETS" val="3"/>
  <p:tag name="OLDNUMANSWERS" val="5"/>
  <p:tag name="TEXTLENGTH" val="9"/>
  <p:tag name="FONTSIZE" val="54"/>
  <p:tag name="BULLETTYPE" val="ppBulletArabicPeriod"/>
  <p:tag name="ANSWERTEXT" val=".&#10;.&#10;.&#10;.&#10;.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ID" val="75F2D4062C9542418449C422EC20651D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QUESTIONALIAS" val="Enter question text..."/>
  <p:tag name="DELIMITERS" val="3.1"/>
  <p:tag name="VALUEFORMAT" val="0%"/>
  <p:tag name="ANSWERSALIAS" val=".|smicln|.|smicln|.|smicln|.|smicln|."/>
  <p:tag name="SLIDEORDER" val="6"/>
  <p:tag name="SLIDEGUID" val="3171CF57D20E44DEB431C5B53F180F12"/>
  <p:tag name="VALUES" val="Correct|smicln|Incorrect|smicln|Incorrect|smicln|Incorrect|smicln|Incorrect"/>
  <p:tag name="TOTALRESPONSES" val="0"/>
  <p:tag name="ANONYMOUSTEMP" val="Fals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SHAPE" val="True"/>
  <p:tag name="SHAPETYPE" val="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B7BD7EC57304445C95C3FBA250E79587"/>
  <p:tag name="SLIDEID" val="B7BD7EC57304445C95C3FBA250E79587"/>
  <p:tag name="SLIDEORDER" val="1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DELIMITERS" val="3.1"/>
  <p:tag name="VALUEFORMAT" val="0%"/>
  <p:tag name="ANSWERSALIAS" val=".|smicln|.|smicln|.|smicln|.|smicln|."/>
  <p:tag name="QUESTIONALIAS" val="Evaluate "/>
  <p:tag name="VALUES" val="Incorrect|smicln|Correct|smicln|Incorrect|smicln|Incorrect|smicln|Incorrect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TYPE" val="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BULLETS" val="3"/>
  <p:tag name="OLDNUMANSWERS" val="5"/>
  <p:tag name="TEXTLENGTH" val="9"/>
  <p:tag name="FONTSIZE" val="48"/>
  <p:tag name="BULLETTYPE" val="ppBulletArabicPeriod"/>
  <p:tag name="ANSWERTEXT" val=".&#10;.&#10;.&#10;.&#10;.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SHAPE" val="True"/>
  <p:tag name="SHAPETYPE" val="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ID" val="B7BD7EC57304445C95C3FBA250E79587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DELIMITERS" val="3.1"/>
  <p:tag name="VALUEFORMAT" val="0%"/>
  <p:tag name="ANSWERSALIAS" val=".|smicln|.|smicln|.|smicln|.|smicln|."/>
  <p:tag name="SLIDEORDER" val="2"/>
  <p:tag name="SLIDEGUID" val="59E731E610894D819435DFC09B6DA777"/>
  <p:tag name="QUESTIONALIAS" val="Which of the following is equal to  "/>
  <p:tag name="VALUES" val="Incorrect|smicln|Incorrect|smicln|Incorrect|smicln|Incorrect|smicln|Correct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TYPE" val="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BULLETS" val="3"/>
  <p:tag name="OLDNUMANSWERS" val="5"/>
  <p:tag name="TEXTLENGTH" val="9"/>
  <p:tag name="FONTSIZE" val="48"/>
  <p:tag name="BULLETTYPE" val="ppBulletArabicPeriod"/>
  <p:tag name="ANSWERTEXT" val=".&#10;.&#10;.&#10;.&#10;.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SHAPE" val="True"/>
  <p:tag name="SHAPETYPE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TYPE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BULLETS" val="3"/>
  <p:tag name="OLDNUMANSWERS" val="5"/>
  <p:tag name="TEXTLENGTH" val="9"/>
  <p:tag name="FONTSIZE" val="32"/>
  <p:tag name="BULLETTYPE" val="ppBulletArabicPeriod"/>
  <p:tag name="ANSWERTEXT" val=".&#10;.&#10;.&#10;.&#10;.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</TotalTime>
  <Words>269</Words>
  <Application>Microsoft Office PowerPoint</Application>
  <PresentationFormat>On-screen Show (4:3)</PresentationFormat>
  <Paragraphs>270</Paragraphs>
  <Slides>20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Office Theme</vt:lpstr>
      <vt:lpstr>Chart</vt:lpstr>
      <vt:lpstr>Equation</vt:lpstr>
      <vt:lpstr>Algebra II Final Exam Review Study Team Strategy: Turning Point</vt:lpstr>
      <vt:lpstr>Multiply the following expression  –2(x + 5)(3x – 2)</vt:lpstr>
      <vt:lpstr>Enter question text...</vt:lpstr>
      <vt:lpstr> If f(x) = –4x2 – 5x + 2, find </vt:lpstr>
      <vt:lpstr>Choose the complete factorization of 3x2 – 24x + 45</vt:lpstr>
      <vt:lpstr>Find all roots of the polynomial  P(x)=x3 + 3x2 + 1x − 5</vt:lpstr>
      <vt:lpstr>.</vt:lpstr>
      <vt:lpstr>A substance decays at an annual  rate of 15%.  If the initial amount of the substance is 300 grams, which of the following functions models the remaining amount of the substance, in grams, t years later?</vt:lpstr>
      <vt:lpstr>.</vt:lpstr>
      <vt:lpstr> No negative exponents or decimals.</vt:lpstr>
      <vt:lpstr>Simplify the rational expression</vt:lpstr>
      <vt:lpstr>Add the rational expression</vt:lpstr>
      <vt:lpstr>Divide the rational expression</vt:lpstr>
      <vt:lpstr>.</vt:lpstr>
      <vt:lpstr>.</vt:lpstr>
      <vt:lpstr>Write the exact equation of the graph shown at right</vt:lpstr>
      <vt:lpstr>Evaluate </vt:lpstr>
      <vt:lpstr>What is the domain and range of the function</vt:lpstr>
      <vt:lpstr>Evaluate </vt:lpstr>
      <vt:lpstr>Which of the following is equal to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BErb</dc:creator>
  <cp:lastModifiedBy>Teresa Prince</cp:lastModifiedBy>
  <cp:revision>18</cp:revision>
  <cp:lastPrinted>2016-06-03T14:23:58Z</cp:lastPrinted>
  <dcterms:created xsi:type="dcterms:W3CDTF">2016-06-02T14:03:01Z</dcterms:created>
  <dcterms:modified xsi:type="dcterms:W3CDTF">2016-06-06T14:22:21Z</dcterms:modified>
</cp:coreProperties>
</file>